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64" r:id="rId2"/>
  </p:sldMasterIdLst>
  <p:sldIdLst>
    <p:sldId id="256" r:id="rId3"/>
    <p:sldId id="258" r:id="rId4"/>
    <p:sldId id="259" r:id="rId5"/>
    <p:sldId id="260" r:id="rId6"/>
    <p:sldId id="261" r:id="rId7"/>
    <p:sldId id="262" r:id="rId8"/>
    <p:sldId id="263" r:id="rId9"/>
    <p:sldId id="264" r:id="rId10"/>
    <p:sldId id="265" r:id="rId11"/>
    <p:sldId id="273" r:id="rId12"/>
    <p:sldId id="267" r:id="rId13"/>
    <p:sldId id="274" r:id="rId14"/>
    <p:sldId id="268" r:id="rId15"/>
    <p:sldId id="269" r:id="rId16"/>
    <p:sldId id="283" r:id="rId17"/>
    <p:sldId id="282" r:id="rId18"/>
    <p:sldId id="281"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0" d="100"/>
          <a:sy n="60" d="100"/>
        </p:scale>
        <p:origin x="8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tios Economou" userId="04e0d54a49535943" providerId="LiveId" clId="{7DAB5CA7-4385-4477-A0F2-5F0B400E12F8}"/>
    <pc:docChg chg="undo custSel addSld delSld modSld sldOrd">
      <pc:chgData name="Florentios Economou" userId="04e0d54a49535943" providerId="LiveId" clId="{7DAB5CA7-4385-4477-A0F2-5F0B400E12F8}" dt="2023-08-27T08:59:25.362" v="937" actId="47"/>
      <pc:docMkLst>
        <pc:docMk/>
      </pc:docMkLst>
      <pc:sldChg chg="addSp delSp modSp del mod ord">
        <pc:chgData name="Florentios Economou" userId="04e0d54a49535943" providerId="LiveId" clId="{7DAB5CA7-4385-4477-A0F2-5F0B400E12F8}" dt="2023-08-27T08:59:25.362" v="937" actId="47"/>
        <pc:sldMkLst>
          <pc:docMk/>
          <pc:sldMk cId="3159681586" sldId="266"/>
        </pc:sldMkLst>
        <pc:spChg chg="mod">
          <ac:chgData name="Florentios Economou" userId="04e0d54a49535943" providerId="LiveId" clId="{7DAB5CA7-4385-4477-A0F2-5F0B400E12F8}" dt="2023-08-27T08:58:53.766" v="911" actId="21"/>
          <ac:spMkLst>
            <pc:docMk/>
            <pc:sldMk cId="3159681586" sldId="266"/>
            <ac:spMk id="2" creationId="{4D690547-06C2-47B4-A1C6-612973AC07BA}"/>
          </ac:spMkLst>
        </pc:spChg>
        <pc:spChg chg="mod">
          <ac:chgData name="Florentios Economou" userId="04e0d54a49535943" providerId="LiveId" clId="{7DAB5CA7-4385-4477-A0F2-5F0B400E12F8}" dt="2023-08-27T08:59:15.705" v="931" actId="21"/>
          <ac:spMkLst>
            <pc:docMk/>
            <pc:sldMk cId="3159681586" sldId="266"/>
            <ac:spMk id="3" creationId="{42B26113-11E8-4FA8-A862-CF900A58232E}"/>
          </ac:spMkLst>
        </pc:spChg>
        <pc:spChg chg="add del">
          <ac:chgData name="Florentios Economou" userId="04e0d54a49535943" providerId="LiveId" clId="{7DAB5CA7-4385-4477-A0F2-5F0B400E12F8}" dt="2023-08-27T08:40:59.508" v="677"/>
          <ac:spMkLst>
            <pc:docMk/>
            <pc:sldMk cId="3159681586" sldId="266"/>
            <ac:spMk id="4" creationId="{FA35CAF8-7DED-4714-A3FD-7EB42B25FF85}"/>
          </ac:spMkLst>
        </pc:spChg>
        <pc:spChg chg="add del">
          <ac:chgData name="Florentios Economou" userId="04e0d54a49535943" providerId="LiveId" clId="{7DAB5CA7-4385-4477-A0F2-5F0B400E12F8}" dt="2023-08-27T08:56:54.875" v="907"/>
          <ac:spMkLst>
            <pc:docMk/>
            <pc:sldMk cId="3159681586" sldId="266"/>
            <ac:spMk id="5" creationId="{07339ADD-DE2B-4ACC-8FC7-19EA97D01A7E}"/>
          </ac:spMkLst>
        </pc:spChg>
      </pc:sldChg>
      <pc:sldChg chg="modSp mod">
        <pc:chgData name="Florentios Economou" userId="04e0d54a49535943" providerId="LiveId" clId="{7DAB5CA7-4385-4477-A0F2-5F0B400E12F8}" dt="2023-08-27T05:59:08.180" v="327" actId="20577"/>
        <pc:sldMkLst>
          <pc:docMk/>
          <pc:sldMk cId="1242368856" sldId="267"/>
        </pc:sldMkLst>
        <pc:spChg chg="mod">
          <ac:chgData name="Florentios Economou" userId="04e0d54a49535943" providerId="LiveId" clId="{7DAB5CA7-4385-4477-A0F2-5F0B400E12F8}" dt="2023-08-27T05:59:08.180" v="327" actId="20577"/>
          <ac:spMkLst>
            <pc:docMk/>
            <pc:sldMk cId="1242368856" sldId="267"/>
            <ac:spMk id="2" creationId="{86CC3D5F-6529-487C-B562-61AE90314722}"/>
          </ac:spMkLst>
        </pc:spChg>
        <pc:spChg chg="mod">
          <ac:chgData name="Florentios Economou" userId="04e0d54a49535943" providerId="LiveId" clId="{7DAB5CA7-4385-4477-A0F2-5F0B400E12F8}" dt="2023-08-27T05:12:34.435" v="166" actId="20577"/>
          <ac:spMkLst>
            <pc:docMk/>
            <pc:sldMk cId="1242368856" sldId="267"/>
            <ac:spMk id="3" creationId="{AEBB26A5-6805-4C8F-95CD-3655A32D2877}"/>
          </ac:spMkLst>
        </pc:spChg>
      </pc:sldChg>
      <pc:sldChg chg="modSp mod">
        <pc:chgData name="Florentios Economou" userId="04e0d54a49535943" providerId="LiveId" clId="{7DAB5CA7-4385-4477-A0F2-5F0B400E12F8}" dt="2023-08-27T08:25:08.099" v="408" actId="20577"/>
        <pc:sldMkLst>
          <pc:docMk/>
          <pc:sldMk cId="1271868237" sldId="268"/>
        </pc:sldMkLst>
        <pc:spChg chg="mod">
          <ac:chgData name="Florentios Economou" userId="04e0d54a49535943" providerId="LiveId" clId="{7DAB5CA7-4385-4477-A0F2-5F0B400E12F8}" dt="2023-08-27T05:59:18.076" v="333" actId="20577"/>
          <ac:spMkLst>
            <pc:docMk/>
            <pc:sldMk cId="1271868237" sldId="268"/>
            <ac:spMk id="2" creationId="{03E195FF-2E26-477C-A18B-4176F10FF1DA}"/>
          </ac:spMkLst>
        </pc:spChg>
        <pc:spChg chg="mod">
          <ac:chgData name="Florentios Economou" userId="04e0d54a49535943" providerId="LiveId" clId="{7DAB5CA7-4385-4477-A0F2-5F0B400E12F8}" dt="2023-08-27T08:25:08.099" v="408" actId="20577"/>
          <ac:spMkLst>
            <pc:docMk/>
            <pc:sldMk cId="1271868237" sldId="268"/>
            <ac:spMk id="3" creationId="{F657F624-C1AB-46A8-B549-F871566C5885}"/>
          </ac:spMkLst>
        </pc:spChg>
      </pc:sldChg>
      <pc:sldChg chg="modSp mod">
        <pc:chgData name="Florentios Economou" userId="04e0d54a49535943" providerId="LiveId" clId="{7DAB5CA7-4385-4477-A0F2-5F0B400E12F8}" dt="2023-08-27T05:59:22.938" v="335" actId="20577"/>
        <pc:sldMkLst>
          <pc:docMk/>
          <pc:sldMk cId="702076147" sldId="269"/>
        </pc:sldMkLst>
        <pc:spChg chg="mod">
          <ac:chgData name="Florentios Economou" userId="04e0d54a49535943" providerId="LiveId" clId="{7DAB5CA7-4385-4477-A0F2-5F0B400E12F8}" dt="2023-08-27T05:59:22.938" v="335" actId="20577"/>
          <ac:spMkLst>
            <pc:docMk/>
            <pc:sldMk cId="702076147" sldId="269"/>
            <ac:spMk id="2" creationId="{5B26FC4C-0CEC-4A60-9579-D283E03518DF}"/>
          </ac:spMkLst>
        </pc:spChg>
        <pc:spChg chg="mod">
          <ac:chgData name="Florentios Economou" userId="04e0d54a49535943" providerId="LiveId" clId="{7DAB5CA7-4385-4477-A0F2-5F0B400E12F8}" dt="2023-08-27T05:58:57.447" v="323" actId="207"/>
          <ac:spMkLst>
            <pc:docMk/>
            <pc:sldMk cId="702076147" sldId="269"/>
            <ac:spMk id="3" creationId="{F5807557-7CDF-4FD1-8A9A-D9C523B53643}"/>
          </ac:spMkLst>
        </pc:spChg>
      </pc:sldChg>
      <pc:sldChg chg="modSp new mod">
        <pc:chgData name="Florentios Economou" userId="04e0d54a49535943" providerId="LiveId" clId="{7DAB5CA7-4385-4477-A0F2-5F0B400E12F8}" dt="2023-08-27T05:59:13.502" v="331" actId="20577"/>
        <pc:sldMkLst>
          <pc:docMk/>
          <pc:sldMk cId="236292300" sldId="274"/>
        </pc:sldMkLst>
        <pc:spChg chg="mod">
          <ac:chgData name="Florentios Economou" userId="04e0d54a49535943" providerId="LiveId" clId="{7DAB5CA7-4385-4477-A0F2-5F0B400E12F8}" dt="2023-08-27T05:59:13.502" v="331" actId="20577"/>
          <ac:spMkLst>
            <pc:docMk/>
            <pc:sldMk cId="236292300" sldId="274"/>
            <ac:spMk id="2" creationId="{10E37CA1-1577-4A96-B98A-73583A5E601F}"/>
          </ac:spMkLst>
        </pc:spChg>
        <pc:spChg chg="mod">
          <ac:chgData name="Florentios Economou" userId="04e0d54a49535943" providerId="LiveId" clId="{7DAB5CA7-4385-4477-A0F2-5F0B400E12F8}" dt="2023-08-27T05:15:32.366" v="230" actId="20577"/>
          <ac:spMkLst>
            <pc:docMk/>
            <pc:sldMk cId="236292300" sldId="274"/>
            <ac:spMk id="3" creationId="{4703F73E-26CF-49CA-A5AD-C3FC5AB9A28A}"/>
          </ac:spMkLst>
        </pc:spChg>
      </pc:sldChg>
      <pc:sldChg chg="modSp add mod">
        <pc:chgData name="Florentios Economou" userId="04e0d54a49535943" providerId="LiveId" clId="{7DAB5CA7-4385-4477-A0F2-5F0B400E12F8}" dt="2023-08-27T08:26:56.321" v="423" actId="20577"/>
        <pc:sldMkLst>
          <pc:docMk/>
          <pc:sldMk cId="2003490167" sldId="278"/>
        </pc:sldMkLst>
        <pc:spChg chg="mod">
          <ac:chgData name="Florentios Economou" userId="04e0d54a49535943" providerId="LiveId" clId="{7DAB5CA7-4385-4477-A0F2-5F0B400E12F8}" dt="2023-08-27T08:26:56.321" v="423" actId="20577"/>
          <ac:spMkLst>
            <pc:docMk/>
            <pc:sldMk cId="2003490167" sldId="278"/>
            <ac:spMk id="2" creationId="{71F0E907-5E26-429D-A21D-8C2480B88DBE}"/>
          </ac:spMkLst>
        </pc:spChg>
      </pc:sldChg>
      <pc:sldChg chg="modSp add mod">
        <pc:chgData name="Florentios Economou" userId="04e0d54a49535943" providerId="LiveId" clId="{7DAB5CA7-4385-4477-A0F2-5F0B400E12F8}" dt="2023-08-27T08:59:23.129" v="936" actId="20577"/>
        <pc:sldMkLst>
          <pc:docMk/>
          <pc:sldMk cId="3930909245" sldId="281"/>
        </pc:sldMkLst>
        <pc:spChg chg="mod">
          <ac:chgData name="Florentios Economou" userId="04e0d54a49535943" providerId="LiveId" clId="{7DAB5CA7-4385-4477-A0F2-5F0B400E12F8}" dt="2023-08-27T08:59:01.963" v="924"/>
          <ac:spMkLst>
            <pc:docMk/>
            <pc:sldMk cId="3930909245" sldId="281"/>
            <ac:spMk id="2" creationId="{EB8CA740-C24E-497F-B847-2D28A97E9A03}"/>
          </ac:spMkLst>
        </pc:spChg>
        <pc:spChg chg="mod">
          <ac:chgData name="Florentios Economou" userId="04e0d54a49535943" providerId="LiveId" clId="{7DAB5CA7-4385-4477-A0F2-5F0B400E12F8}" dt="2023-08-27T08:59:10.454" v="930" actId="20577"/>
          <ac:spMkLst>
            <pc:docMk/>
            <pc:sldMk cId="3930909245" sldId="281"/>
            <ac:spMk id="3" creationId="{9B819B12-C045-4389-A60E-D660337AD2E6}"/>
          </ac:spMkLst>
        </pc:spChg>
        <pc:spChg chg="mod">
          <ac:chgData name="Florentios Economou" userId="04e0d54a49535943" providerId="LiveId" clId="{7DAB5CA7-4385-4477-A0F2-5F0B400E12F8}" dt="2023-08-27T08:59:23.129" v="936" actId="20577"/>
          <ac:spMkLst>
            <pc:docMk/>
            <pc:sldMk cId="3930909245" sldId="281"/>
            <ac:spMk id="4" creationId="{06590ABB-C065-4EC0-AE47-A63FC685AC5F}"/>
          </ac:spMkLst>
        </pc:spChg>
      </pc:sldChg>
      <pc:sldChg chg="modSp add mod">
        <pc:chgData name="Florentios Economou" userId="04e0d54a49535943" providerId="LiveId" clId="{7DAB5CA7-4385-4477-A0F2-5F0B400E12F8}" dt="2023-08-27T08:58:58.009" v="923" actId="6549"/>
        <pc:sldMkLst>
          <pc:docMk/>
          <pc:sldMk cId="1438012677" sldId="282"/>
        </pc:sldMkLst>
        <pc:spChg chg="mod">
          <ac:chgData name="Florentios Economou" userId="04e0d54a49535943" providerId="LiveId" clId="{7DAB5CA7-4385-4477-A0F2-5F0B400E12F8}" dt="2023-08-27T08:58:58.009" v="923" actId="6549"/>
          <ac:spMkLst>
            <pc:docMk/>
            <pc:sldMk cId="1438012677" sldId="282"/>
            <ac:spMk id="2" creationId="{0A9ADEA7-F1AA-4FCB-84DC-91682477252B}"/>
          </ac:spMkLst>
        </pc:spChg>
        <pc:spChg chg="mod">
          <ac:chgData name="Florentios Economou" userId="04e0d54a49535943" providerId="LiveId" clId="{7DAB5CA7-4385-4477-A0F2-5F0B400E12F8}" dt="2023-08-27T08:41:50.877" v="705" actId="20577"/>
          <ac:spMkLst>
            <pc:docMk/>
            <pc:sldMk cId="1438012677" sldId="282"/>
            <ac:spMk id="3" creationId="{D52117CA-9FD3-425D-9CA5-91D0EDECE9E1}"/>
          </ac:spMkLst>
        </pc:spChg>
        <pc:spChg chg="mod">
          <ac:chgData name="Florentios Economou" userId="04e0d54a49535943" providerId="LiveId" clId="{7DAB5CA7-4385-4477-A0F2-5F0B400E12F8}" dt="2023-08-27T08:41:58.280" v="706" actId="108"/>
          <ac:spMkLst>
            <pc:docMk/>
            <pc:sldMk cId="1438012677" sldId="282"/>
            <ac:spMk id="4" creationId="{C4C2E503-E22A-4200-8D15-EF1A78A240D3}"/>
          </ac:spMkLst>
        </pc:spChg>
      </pc:sldChg>
    </pc:docChg>
  </pc:docChgLst>
  <pc:docChgLst>
    <pc:chgData name="Florentios Economou" userId="04e0d54a49535943" providerId="LiveId" clId="{5414CF7E-E46B-4025-ADEB-47D1257E1D4C}"/>
    <pc:docChg chg="undo custSel addSld delSld modSld sldOrd">
      <pc:chgData name="Florentios Economou" userId="04e0d54a49535943" providerId="LiveId" clId="{5414CF7E-E46B-4025-ADEB-47D1257E1D4C}" dt="2023-07-13T18:00:15.834" v="300" actId="47"/>
      <pc:docMkLst>
        <pc:docMk/>
      </pc:docMkLst>
      <pc:sldChg chg="modSp mod">
        <pc:chgData name="Florentios Economou" userId="04e0d54a49535943" providerId="LiveId" clId="{5414CF7E-E46B-4025-ADEB-47D1257E1D4C}" dt="2023-07-13T17:36:22.901" v="1" actId="20577"/>
        <pc:sldMkLst>
          <pc:docMk/>
          <pc:sldMk cId="436235816" sldId="256"/>
        </pc:sldMkLst>
        <pc:spChg chg="mod">
          <ac:chgData name="Florentios Economou" userId="04e0d54a49535943" providerId="LiveId" clId="{5414CF7E-E46B-4025-ADEB-47D1257E1D4C}" dt="2023-07-13T17:36:22.901" v="1" actId="20577"/>
          <ac:spMkLst>
            <pc:docMk/>
            <pc:sldMk cId="436235816" sldId="256"/>
            <ac:spMk id="12" creationId="{28086B80-77B2-0841-877D-3518C0014567}"/>
          </ac:spMkLst>
        </pc:spChg>
      </pc:sldChg>
      <pc:sldChg chg="addSp delSp modSp mod">
        <pc:chgData name="Florentios Economou" userId="04e0d54a49535943" providerId="LiveId" clId="{5414CF7E-E46B-4025-ADEB-47D1257E1D4C}" dt="2023-07-13T17:39:12.659" v="5"/>
        <pc:sldMkLst>
          <pc:docMk/>
          <pc:sldMk cId="17060558" sldId="258"/>
        </pc:sldMkLst>
        <pc:spChg chg="mod">
          <ac:chgData name="Florentios Economou" userId="04e0d54a49535943" providerId="LiveId" clId="{5414CF7E-E46B-4025-ADEB-47D1257E1D4C}" dt="2023-07-13T17:36:42.536" v="2"/>
          <ac:spMkLst>
            <pc:docMk/>
            <pc:sldMk cId="17060558" sldId="258"/>
            <ac:spMk id="2" creationId="{43A830FF-1961-A034-ABB2-03AFD1C74084}"/>
          </ac:spMkLst>
        </pc:spChg>
        <pc:spChg chg="del mod">
          <ac:chgData name="Florentios Economou" userId="04e0d54a49535943" providerId="LiveId" clId="{5414CF7E-E46B-4025-ADEB-47D1257E1D4C}" dt="2023-07-13T17:39:12.108" v="4" actId="478"/>
          <ac:spMkLst>
            <pc:docMk/>
            <pc:sldMk cId="17060558" sldId="258"/>
            <ac:spMk id="3" creationId="{81D53512-5FD3-9D54-D4FB-4473802E8A8B}"/>
          </ac:spMkLst>
        </pc:spChg>
        <pc:spChg chg="add mod">
          <ac:chgData name="Florentios Economou" userId="04e0d54a49535943" providerId="LiveId" clId="{5414CF7E-E46B-4025-ADEB-47D1257E1D4C}" dt="2023-07-13T17:39:12.659" v="5"/>
          <ac:spMkLst>
            <pc:docMk/>
            <pc:sldMk cId="17060558" sldId="258"/>
            <ac:spMk id="5" creationId="{BDECEEDC-0569-427A-8022-7677F7E61833}"/>
          </ac:spMkLst>
        </pc:spChg>
        <pc:spChg chg="add mod">
          <ac:chgData name="Florentios Economou" userId="04e0d54a49535943" providerId="LiveId" clId="{5414CF7E-E46B-4025-ADEB-47D1257E1D4C}" dt="2023-07-13T17:39:12.659" v="5"/>
          <ac:spMkLst>
            <pc:docMk/>
            <pc:sldMk cId="17060558" sldId="258"/>
            <ac:spMk id="6" creationId="{75CE832B-15A0-4918-A11B-1BA0C442E91A}"/>
          </ac:spMkLst>
        </pc:spChg>
        <pc:spChg chg="add mod">
          <ac:chgData name="Florentios Economou" userId="04e0d54a49535943" providerId="LiveId" clId="{5414CF7E-E46B-4025-ADEB-47D1257E1D4C}" dt="2023-07-13T17:39:12.659" v="5"/>
          <ac:spMkLst>
            <pc:docMk/>
            <pc:sldMk cId="17060558" sldId="258"/>
            <ac:spMk id="7" creationId="{890CD613-9D37-425F-BBD1-C26676721221}"/>
          </ac:spMkLst>
        </pc:spChg>
        <pc:spChg chg="add mod">
          <ac:chgData name="Florentios Economou" userId="04e0d54a49535943" providerId="LiveId" clId="{5414CF7E-E46B-4025-ADEB-47D1257E1D4C}" dt="2023-07-13T17:39:12.659" v="5"/>
          <ac:spMkLst>
            <pc:docMk/>
            <pc:sldMk cId="17060558" sldId="258"/>
            <ac:spMk id="8" creationId="{D4E28BDE-A576-44F3-98F6-D06BA6A45E97}"/>
          </ac:spMkLst>
        </pc:spChg>
        <pc:picChg chg="add mod">
          <ac:chgData name="Florentios Economou" userId="04e0d54a49535943" providerId="LiveId" clId="{5414CF7E-E46B-4025-ADEB-47D1257E1D4C}" dt="2023-07-13T17:39:12.659" v="5"/>
          <ac:picMkLst>
            <pc:docMk/>
            <pc:sldMk cId="17060558" sldId="258"/>
            <ac:picMk id="4" creationId="{43B5B7B9-DB90-4300-8C92-782E9521C690}"/>
          </ac:picMkLst>
        </pc:picChg>
      </pc:sldChg>
      <pc:sldChg chg="addSp modSp mod">
        <pc:chgData name="Florentios Economou" userId="04e0d54a49535943" providerId="LiveId" clId="{5414CF7E-E46B-4025-ADEB-47D1257E1D4C}" dt="2023-07-13T17:40:06.363" v="19" actId="1076"/>
        <pc:sldMkLst>
          <pc:docMk/>
          <pc:sldMk cId="1803875842" sldId="259"/>
        </pc:sldMkLst>
        <pc:spChg chg="mod">
          <ac:chgData name="Florentios Economou" userId="04e0d54a49535943" providerId="LiveId" clId="{5414CF7E-E46B-4025-ADEB-47D1257E1D4C}" dt="2023-07-13T17:39:27.528" v="6"/>
          <ac:spMkLst>
            <pc:docMk/>
            <pc:sldMk cId="1803875842" sldId="259"/>
            <ac:spMk id="2" creationId="{51B22486-E294-DFB3-854E-3FFEF2245670}"/>
          </ac:spMkLst>
        </pc:spChg>
        <pc:spChg chg="mod">
          <ac:chgData name="Florentios Economou" userId="04e0d54a49535943" providerId="LiveId" clId="{5414CF7E-E46B-4025-ADEB-47D1257E1D4C}" dt="2023-07-13T17:40:06.363" v="19" actId="1076"/>
          <ac:spMkLst>
            <pc:docMk/>
            <pc:sldMk cId="1803875842" sldId="259"/>
            <ac:spMk id="3" creationId="{B4CF2567-95D1-829E-F5B7-AC34EA223A75}"/>
          </ac:spMkLst>
        </pc:spChg>
        <pc:graphicFrameChg chg="add mod">
          <ac:chgData name="Florentios Economou" userId="04e0d54a49535943" providerId="LiveId" clId="{5414CF7E-E46B-4025-ADEB-47D1257E1D4C}" dt="2023-07-13T17:40:03.938" v="18" actId="1076"/>
          <ac:graphicFrameMkLst>
            <pc:docMk/>
            <pc:sldMk cId="1803875842" sldId="259"/>
            <ac:graphicFrameMk id="4" creationId="{D92543E0-F4EF-43E8-9BD7-A317F8C3EDC7}"/>
          </ac:graphicFrameMkLst>
        </pc:graphicFrameChg>
      </pc:sldChg>
      <pc:sldChg chg="addSp modSp mod">
        <pc:chgData name="Florentios Economou" userId="04e0d54a49535943" providerId="LiveId" clId="{5414CF7E-E46B-4025-ADEB-47D1257E1D4C}" dt="2023-07-13T17:42:55.548" v="40" actId="27636"/>
        <pc:sldMkLst>
          <pc:docMk/>
          <pc:sldMk cId="645465423" sldId="260"/>
        </pc:sldMkLst>
        <pc:spChg chg="mod">
          <ac:chgData name="Florentios Economou" userId="04e0d54a49535943" providerId="LiveId" clId="{5414CF7E-E46B-4025-ADEB-47D1257E1D4C}" dt="2023-07-13T17:42:55.548" v="40" actId="27636"/>
          <ac:spMkLst>
            <pc:docMk/>
            <pc:sldMk cId="645465423" sldId="260"/>
            <ac:spMk id="3" creationId="{D20A816B-FC0A-3C9E-1110-28DFF69BBEFF}"/>
          </ac:spMkLst>
        </pc:spChg>
        <pc:spChg chg="add mod">
          <ac:chgData name="Florentios Economou" userId="04e0d54a49535943" providerId="LiveId" clId="{5414CF7E-E46B-4025-ADEB-47D1257E1D4C}" dt="2023-07-13T17:40:33.726" v="23" actId="1076"/>
          <ac:spMkLst>
            <pc:docMk/>
            <pc:sldMk cId="645465423" sldId="260"/>
            <ac:spMk id="5" creationId="{B126CB62-72D7-493B-B762-3F63E2869A8A}"/>
          </ac:spMkLst>
        </pc:spChg>
        <pc:graphicFrameChg chg="add mod">
          <ac:chgData name="Florentios Economou" userId="04e0d54a49535943" providerId="LiveId" clId="{5414CF7E-E46B-4025-ADEB-47D1257E1D4C}" dt="2023-07-13T17:40:33.726" v="23" actId="1076"/>
          <ac:graphicFrameMkLst>
            <pc:docMk/>
            <pc:sldMk cId="645465423" sldId="260"/>
            <ac:graphicFrameMk id="4" creationId="{FFFE86D4-87AA-4169-9341-A7348DB4D3E1}"/>
          </ac:graphicFrameMkLst>
        </pc:graphicFrameChg>
      </pc:sldChg>
      <pc:sldChg chg="addSp modSp mod">
        <pc:chgData name="Florentios Economou" userId="04e0d54a49535943" providerId="LiveId" clId="{5414CF7E-E46B-4025-ADEB-47D1257E1D4C}" dt="2023-07-13T17:44:07.863" v="81" actId="20577"/>
        <pc:sldMkLst>
          <pc:docMk/>
          <pc:sldMk cId="939914858" sldId="261"/>
        </pc:sldMkLst>
        <pc:spChg chg="mod">
          <ac:chgData name="Florentios Economou" userId="04e0d54a49535943" providerId="LiveId" clId="{5414CF7E-E46B-4025-ADEB-47D1257E1D4C}" dt="2023-07-13T17:43:21.081" v="61" actId="20577"/>
          <ac:spMkLst>
            <pc:docMk/>
            <pc:sldMk cId="939914858" sldId="261"/>
            <ac:spMk id="2" creationId="{266C748B-B327-84D5-3B83-E127D98CFA03}"/>
          </ac:spMkLst>
        </pc:spChg>
        <pc:spChg chg="mod">
          <ac:chgData name="Florentios Economou" userId="04e0d54a49535943" providerId="LiveId" clId="{5414CF7E-E46B-4025-ADEB-47D1257E1D4C}" dt="2023-07-13T17:44:07.863" v="81" actId="20577"/>
          <ac:spMkLst>
            <pc:docMk/>
            <pc:sldMk cId="939914858" sldId="261"/>
            <ac:spMk id="3" creationId="{E578F5D8-B833-D9F3-51FE-27840A0ACE6C}"/>
          </ac:spMkLst>
        </pc:spChg>
        <pc:graphicFrameChg chg="add mod">
          <ac:chgData name="Florentios Economou" userId="04e0d54a49535943" providerId="LiveId" clId="{5414CF7E-E46B-4025-ADEB-47D1257E1D4C}" dt="2023-07-13T17:43:15.743" v="44" actId="1076"/>
          <ac:graphicFrameMkLst>
            <pc:docMk/>
            <pc:sldMk cId="939914858" sldId="261"/>
            <ac:graphicFrameMk id="4" creationId="{7F9759FB-58B3-4198-82AB-B463FE0F4456}"/>
          </ac:graphicFrameMkLst>
        </pc:graphicFrameChg>
      </pc:sldChg>
      <pc:sldChg chg="addSp modSp new mod">
        <pc:chgData name="Florentios Economou" userId="04e0d54a49535943" providerId="LiveId" clId="{5414CF7E-E46B-4025-ADEB-47D1257E1D4C}" dt="2023-07-13T17:45:43.260" v="111" actId="113"/>
        <pc:sldMkLst>
          <pc:docMk/>
          <pc:sldMk cId="4003640909" sldId="262"/>
        </pc:sldMkLst>
        <pc:spChg chg="mod">
          <ac:chgData name="Florentios Economou" userId="04e0d54a49535943" providerId="LiveId" clId="{5414CF7E-E46B-4025-ADEB-47D1257E1D4C}" dt="2023-07-13T17:44:43.034" v="93"/>
          <ac:spMkLst>
            <pc:docMk/>
            <pc:sldMk cId="4003640909" sldId="262"/>
            <ac:spMk id="2" creationId="{53FD0E04-404B-410F-9D37-94CB31622B75}"/>
          </ac:spMkLst>
        </pc:spChg>
        <pc:spChg chg="mod">
          <ac:chgData name="Florentios Economou" userId="04e0d54a49535943" providerId="LiveId" clId="{5414CF7E-E46B-4025-ADEB-47D1257E1D4C}" dt="2023-07-13T17:45:43.260" v="111" actId="113"/>
          <ac:spMkLst>
            <pc:docMk/>
            <pc:sldMk cId="4003640909" sldId="262"/>
            <ac:spMk id="3" creationId="{7EFE033B-2599-4D45-9978-FC8A7741E6E2}"/>
          </ac:spMkLst>
        </pc:spChg>
        <pc:graphicFrameChg chg="add mod">
          <ac:chgData name="Florentios Economou" userId="04e0d54a49535943" providerId="LiveId" clId="{5414CF7E-E46B-4025-ADEB-47D1257E1D4C}" dt="2023-07-13T17:45:00.340" v="97" actId="1076"/>
          <ac:graphicFrameMkLst>
            <pc:docMk/>
            <pc:sldMk cId="4003640909" sldId="262"/>
            <ac:graphicFrameMk id="4" creationId="{EC3E055E-C430-48D7-A546-9CB5B42D8972}"/>
          </ac:graphicFrameMkLst>
        </pc:graphicFrameChg>
      </pc:sldChg>
      <pc:sldChg chg="addSp delSp modSp new mod">
        <pc:chgData name="Florentios Economou" userId="04e0d54a49535943" providerId="LiveId" clId="{5414CF7E-E46B-4025-ADEB-47D1257E1D4C}" dt="2023-07-13T17:47:10.559" v="133" actId="1076"/>
        <pc:sldMkLst>
          <pc:docMk/>
          <pc:sldMk cId="385896275" sldId="263"/>
        </pc:sldMkLst>
        <pc:spChg chg="mod">
          <ac:chgData name="Florentios Economou" userId="04e0d54a49535943" providerId="LiveId" clId="{5414CF7E-E46B-4025-ADEB-47D1257E1D4C}" dt="2023-07-13T17:47:10.559" v="133" actId="1076"/>
          <ac:spMkLst>
            <pc:docMk/>
            <pc:sldMk cId="385896275" sldId="263"/>
            <ac:spMk id="2" creationId="{FB5A5D40-DFB1-4D05-A410-95C37925C668}"/>
          </ac:spMkLst>
        </pc:spChg>
        <pc:spChg chg="del">
          <ac:chgData name="Florentios Economou" userId="04e0d54a49535943" providerId="LiveId" clId="{5414CF7E-E46B-4025-ADEB-47D1257E1D4C}" dt="2023-07-13T17:46:12.118" v="114" actId="478"/>
          <ac:spMkLst>
            <pc:docMk/>
            <pc:sldMk cId="385896275" sldId="263"/>
            <ac:spMk id="3" creationId="{671ABDA1-8A53-4354-9110-BB14E7237AE8}"/>
          </ac:spMkLst>
        </pc:spChg>
        <pc:spChg chg="add mod">
          <ac:chgData name="Florentios Economou" userId="04e0d54a49535943" providerId="LiveId" clId="{5414CF7E-E46B-4025-ADEB-47D1257E1D4C}" dt="2023-07-13T17:46:12.984" v="115"/>
          <ac:spMkLst>
            <pc:docMk/>
            <pc:sldMk cId="385896275" sldId="263"/>
            <ac:spMk id="5" creationId="{2A4A9BC9-089B-4833-9C48-1F4A213066F9}"/>
          </ac:spMkLst>
        </pc:spChg>
        <pc:picChg chg="add mod">
          <ac:chgData name="Florentios Economou" userId="04e0d54a49535943" providerId="LiveId" clId="{5414CF7E-E46B-4025-ADEB-47D1257E1D4C}" dt="2023-07-13T17:46:20.859" v="116" actId="1076"/>
          <ac:picMkLst>
            <pc:docMk/>
            <pc:sldMk cId="385896275" sldId="263"/>
            <ac:picMk id="4" creationId="{3411A6BA-3193-4D23-BC8E-AB8941ACA493}"/>
          </ac:picMkLst>
        </pc:picChg>
      </pc:sldChg>
      <pc:sldChg chg="addSp delSp modSp new mod ord">
        <pc:chgData name="Florentios Economou" userId="04e0d54a49535943" providerId="LiveId" clId="{5414CF7E-E46B-4025-ADEB-47D1257E1D4C}" dt="2023-07-13T17:50:20.029" v="165" actId="113"/>
        <pc:sldMkLst>
          <pc:docMk/>
          <pc:sldMk cId="170367394" sldId="264"/>
        </pc:sldMkLst>
        <pc:spChg chg="mod">
          <ac:chgData name="Florentios Economou" userId="04e0d54a49535943" providerId="LiveId" clId="{5414CF7E-E46B-4025-ADEB-47D1257E1D4C}" dt="2023-07-13T17:47:25.110" v="134"/>
          <ac:spMkLst>
            <pc:docMk/>
            <pc:sldMk cId="170367394" sldId="264"/>
            <ac:spMk id="2" creationId="{6A1A4C1E-15DA-4DD5-B5AD-9F4B43AB5820}"/>
          </ac:spMkLst>
        </pc:spChg>
        <pc:spChg chg="del">
          <ac:chgData name="Florentios Economou" userId="04e0d54a49535943" providerId="LiveId" clId="{5414CF7E-E46B-4025-ADEB-47D1257E1D4C}" dt="2023-07-13T17:48:02.800" v="139" actId="478"/>
          <ac:spMkLst>
            <pc:docMk/>
            <pc:sldMk cId="170367394" sldId="264"/>
            <ac:spMk id="3" creationId="{8EEE0853-B9E7-4AB5-9377-89BADE425423}"/>
          </ac:spMkLst>
        </pc:spChg>
        <pc:spChg chg="add mod">
          <ac:chgData name="Florentios Economou" userId="04e0d54a49535943" providerId="LiveId" clId="{5414CF7E-E46B-4025-ADEB-47D1257E1D4C}" dt="2023-07-13T17:49:23.478" v="154" actId="1076"/>
          <ac:spMkLst>
            <pc:docMk/>
            <pc:sldMk cId="170367394" sldId="264"/>
            <ac:spMk id="7" creationId="{F9D99249-9526-469B-88AC-38AEE96E7BDB}"/>
          </ac:spMkLst>
        </pc:spChg>
        <pc:spChg chg="add mod">
          <ac:chgData name="Florentios Economou" userId="04e0d54a49535943" providerId="LiveId" clId="{5414CF7E-E46B-4025-ADEB-47D1257E1D4C}" dt="2023-07-13T17:50:20.029" v="165" actId="113"/>
          <ac:spMkLst>
            <pc:docMk/>
            <pc:sldMk cId="170367394" sldId="264"/>
            <ac:spMk id="8" creationId="{4569717A-CF03-42BB-BAD6-113E5BB35842}"/>
          </ac:spMkLst>
        </pc:spChg>
        <pc:spChg chg="add mod">
          <ac:chgData name="Florentios Economou" userId="04e0d54a49535943" providerId="LiveId" clId="{5414CF7E-E46B-4025-ADEB-47D1257E1D4C}" dt="2023-07-13T17:49:48.312" v="159" actId="113"/>
          <ac:spMkLst>
            <pc:docMk/>
            <pc:sldMk cId="170367394" sldId="264"/>
            <ac:spMk id="9" creationId="{1A06D488-6946-4046-94B7-C323BCC7403E}"/>
          </ac:spMkLst>
        </pc:spChg>
        <pc:picChg chg="add del mod">
          <ac:chgData name="Florentios Economou" userId="04e0d54a49535943" providerId="LiveId" clId="{5414CF7E-E46B-4025-ADEB-47D1257E1D4C}" dt="2023-07-13T17:47:46.591" v="138" actId="478"/>
          <ac:picMkLst>
            <pc:docMk/>
            <pc:sldMk cId="170367394" sldId="264"/>
            <ac:picMk id="4" creationId="{DBB8D11A-EB3D-417B-A79B-AF940C862624}"/>
          </ac:picMkLst>
        </pc:picChg>
        <pc:picChg chg="add del">
          <ac:chgData name="Florentios Economou" userId="04e0d54a49535943" providerId="LiveId" clId="{5414CF7E-E46B-4025-ADEB-47D1257E1D4C}" dt="2023-07-13T17:48:08.195" v="141" actId="478"/>
          <ac:picMkLst>
            <pc:docMk/>
            <pc:sldMk cId="170367394" sldId="264"/>
            <ac:picMk id="5" creationId="{025C42B4-C269-4F68-9654-87A267A9A955}"/>
          </ac:picMkLst>
        </pc:picChg>
        <pc:picChg chg="add mod">
          <ac:chgData name="Florentios Economou" userId="04e0d54a49535943" providerId="LiveId" clId="{5414CF7E-E46B-4025-ADEB-47D1257E1D4C}" dt="2023-07-13T17:48:25.653" v="143" actId="1076"/>
          <ac:picMkLst>
            <pc:docMk/>
            <pc:sldMk cId="170367394" sldId="264"/>
            <ac:picMk id="6" creationId="{012171F2-FA9B-4791-BFA0-3A2C515C5D87}"/>
          </ac:picMkLst>
        </pc:picChg>
      </pc:sldChg>
      <pc:sldChg chg="modSp new mod">
        <pc:chgData name="Florentios Economou" userId="04e0d54a49535943" providerId="LiveId" clId="{5414CF7E-E46B-4025-ADEB-47D1257E1D4C}" dt="2023-07-13T17:51:38.516" v="181" actId="2710"/>
        <pc:sldMkLst>
          <pc:docMk/>
          <pc:sldMk cId="3579219140" sldId="265"/>
        </pc:sldMkLst>
        <pc:spChg chg="mod">
          <ac:chgData name="Florentios Economou" userId="04e0d54a49535943" providerId="LiveId" clId="{5414CF7E-E46B-4025-ADEB-47D1257E1D4C}" dt="2023-07-13T17:50:53.323" v="166"/>
          <ac:spMkLst>
            <pc:docMk/>
            <pc:sldMk cId="3579219140" sldId="265"/>
            <ac:spMk id="2" creationId="{92E0FC7D-3C32-4FAA-A732-554DCF82655B}"/>
          </ac:spMkLst>
        </pc:spChg>
        <pc:spChg chg="mod">
          <ac:chgData name="Florentios Economou" userId="04e0d54a49535943" providerId="LiveId" clId="{5414CF7E-E46B-4025-ADEB-47D1257E1D4C}" dt="2023-07-13T17:51:38.516" v="181" actId="2710"/>
          <ac:spMkLst>
            <pc:docMk/>
            <pc:sldMk cId="3579219140" sldId="265"/>
            <ac:spMk id="3" creationId="{15003948-B8D9-436D-B2A5-F2B59FD91E63}"/>
          </ac:spMkLst>
        </pc:spChg>
      </pc:sldChg>
      <pc:sldChg chg="modSp new mod">
        <pc:chgData name="Florentios Economou" userId="04e0d54a49535943" providerId="LiveId" clId="{5414CF7E-E46B-4025-ADEB-47D1257E1D4C}" dt="2023-07-13T17:52:56.707" v="202" actId="12"/>
        <pc:sldMkLst>
          <pc:docMk/>
          <pc:sldMk cId="3159681586" sldId="266"/>
        </pc:sldMkLst>
        <pc:spChg chg="mod">
          <ac:chgData name="Florentios Economou" userId="04e0d54a49535943" providerId="LiveId" clId="{5414CF7E-E46B-4025-ADEB-47D1257E1D4C}" dt="2023-07-13T17:52:45.016" v="200"/>
          <ac:spMkLst>
            <pc:docMk/>
            <pc:sldMk cId="3159681586" sldId="266"/>
            <ac:spMk id="2" creationId="{4D690547-06C2-47B4-A1C6-612973AC07BA}"/>
          </ac:spMkLst>
        </pc:spChg>
        <pc:spChg chg="mod">
          <ac:chgData name="Florentios Economou" userId="04e0d54a49535943" providerId="LiveId" clId="{5414CF7E-E46B-4025-ADEB-47D1257E1D4C}" dt="2023-07-13T17:52:56.707" v="202" actId="12"/>
          <ac:spMkLst>
            <pc:docMk/>
            <pc:sldMk cId="3159681586" sldId="266"/>
            <ac:spMk id="3" creationId="{42B26113-11E8-4FA8-A862-CF900A58232E}"/>
          </ac:spMkLst>
        </pc:spChg>
      </pc:sldChg>
      <pc:sldChg chg="modSp new mod">
        <pc:chgData name="Florentios Economou" userId="04e0d54a49535943" providerId="LiveId" clId="{5414CF7E-E46B-4025-ADEB-47D1257E1D4C}" dt="2023-07-13T17:53:26.829" v="209" actId="113"/>
        <pc:sldMkLst>
          <pc:docMk/>
          <pc:sldMk cId="1242368856" sldId="267"/>
        </pc:sldMkLst>
        <pc:spChg chg="mod">
          <ac:chgData name="Florentios Economou" userId="04e0d54a49535943" providerId="LiveId" clId="{5414CF7E-E46B-4025-ADEB-47D1257E1D4C}" dt="2023-07-13T17:53:10.666" v="204" actId="20577"/>
          <ac:spMkLst>
            <pc:docMk/>
            <pc:sldMk cId="1242368856" sldId="267"/>
            <ac:spMk id="2" creationId="{86CC3D5F-6529-487C-B562-61AE90314722}"/>
          </ac:spMkLst>
        </pc:spChg>
        <pc:spChg chg="mod">
          <ac:chgData name="Florentios Economou" userId="04e0d54a49535943" providerId="LiveId" clId="{5414CF7E-E46B-4025-ADEB-47D1257E1D4C}" dt="2023-07-13T17:53:26.829" v="209" actId="113"/>
          <ac:spMkLst>
            <pc:docMk/>
            <pc:sldMk cId="1242368856" sldId="267"/>
            <ac:spMk id="3" creationId="{AEBB26A5-6805-4C8F-95CD-3655A32D2877}"/>
          </ac:spMkLst>
        </pc:spChg>
      </pc:sldChg>
      <pc:sldChg chg="addSp modSp new mod">
        <pc:chgData name="Florentios Economou" userId="04e0d54a49535943" providerId="LiveId" clId="{5414CF7E-E46B-4025-ADEB-47D1257E1D4C}" dt="2023-07-13T17:54:17.861" v="218" actId="1076"/>
        <pc:sldMkLst>
          <pc:docMk/>
          <pc:sldMk cId="1271868237" sldId="268"/>
        </pc:sldMkLst>
        <pc:spChg chg="mod">
          <ac:chgData name="Florentios Economou" userId="04e0d54a49535943" providerId="LiveId" clId="{5414CF7E-E46B-4025-ADEB-47D1257E1D4C}" dt="2023-07-13T17:53:41.156" v="210"/>
          <ac:spMkLst>
            <pc:docMk/>
            <pc:sldMk cId="1271868237" sldId="268"/>
            <ac:spMk id="2" creationId="{03E195FF-2E26-477C-A18B-4176F10FF1DA}"/>
          </ac:spMkLst>
        </pc:spChg>
        <pc:spChg chg="mod">
          <ac:chgData name="Florentios Economou" userId="04e0d54a49535943" providerId="LiveId" clId="{5414CF7E-E46B-4025-ADEB-47D1257E1D4C}" dt="2023-07-13T17:53:59.879" v="215" actId="113"/>
          <ac:spMkLst>
            <pc:docMk/>
            <pc:sldMk cId="1271868237" sldId="268"/>
            <ac:spMk id="3" creationId="{F657F624-C1AB-46A8-B549-F871566C5885}"/>
          </ac:spMkLst>
        </pc:spChg>
        <pc:picChg chg="add mod">
          <ac:chgData name="Florentios Economou" userId="04e0d54a49535943" providerId="LiveId" clId="{5414CF7E-E46B-4025-ADEB-47D1257E1D4C}" dt="2023-07-13T17:54:17.861" v="218" actId="1076"/>
          <ac:picMkLst>
            <pc:docMk/>
            <pc:sldMk cId="1271868237" sldId="268"/>
            <ac:picMk id="4" creationId="{89F8264F-2BE8-4CC3-9597-3A3620F1A8C0}"/>
          </ac:picMkLst>
        </pc:picChg>
        <pc:picChg chg="add mod">
          <ac:chgData name="Florentios Economou" userId="04e0d54a49535943" providerId="LiveId" clId="{5414CF7E-E46B-4025-ADEB-47D1257E1D4C}" dt="2023-07-13T17:54:13.829" v="217" actId="14100"/>
          <ac:picMkLst>
            <pc:docMk/>
            <pc:sldMk cId="1271868237" sldId="268"/>
            <ac:picMk id="5" creationId="{DE140751-A551-406F-99CD-967C499C1BFE}"/>
          </ac:picMkLst>
        </pc:picChg>
      </pc:sldChg>
      <pc:sldChg chg="addSp modSp new mod">
        <pc:chgData name="Florentios Economou" userId="04e0d54a49535943" providerId="LiveId" clId="{5414CF7E-E46B-4025-ADEB-47D1257E1D4C}" dt="2023-07-13T17:56:02.582" v="241" actId="1076"/>
        <pc:sldMkLst>
          <pc:docMk/>
          <pc:sldMk cId="702076147" sldId="269"/>
        </pc:sldMkLst>
        <pc:spChg chg="mod">
          <ac:chgData name="Florentios Economou" userId="04e0d54a49535943" providerId="LiveId" clId="{5414CF7E-E46B-4025-ADEB-47D1257E1D4C}" dt="2023-07-13T17:54:32.839" v="220" actId="20577"/>
          <ac:spMkLst>
            <pc:docMk/>
            <pc:sldMk cId="702076147" sldId="269"/>
            <ac:spMk id="2" creationId="{5B26FC4C-0CEC-4A60-9579-D283E03518DF}"/>
          </ac:spMkLst>
        </pc:spChg>
        <pc:spChg chg="mod">
          <ac:chgData name="Florentios Economou" userId="04e0d54a49535943" providerId="LiveId" clId="{5414CF7E-E46B-4025-ADEB-47D1257E1D4C}" dt="2023-07-13T17:55:32.520" v="234" actId="14100"/>
          <ac:spMkLst>
            <pc:docMk/>
            <pc:sldMk cId="702076147" sldId="269"/>
            <ac:spMk id="3" creationId="{F5807557-7CDF-4FD1-8A9A-D9C523B53643}"/>
          </ac:spMkLst>
        </pc:spChg>
        <pc:picChg chg="add mod">
          <ac:chgData name="Florentios Economou" userId="04e0d54a49535943" providerId="LiveId" clId="{5414CF7E-E46B-4025-ADEB-47D1257E1D4C}" dt="2023-07-13T17:55:49.935" v="238" actId="14100"/>
          <ac:picMkLst>
            <pc:docMk/>
            <pc:sldMk cId="702076147" sldId="269"/>
            <ac:picMk id="4" creationId="{9034DACC-3BCD-42F9-9B16-E0038BB37037}"/>
          </ac:picMkLst>
        </pc:picChg>
        <pc:picChg chg="add mod">
          <ac:chgData name="Florentios Economou" userId="04e0d54a49535943" providerId="LiveId" clId="{5414CF7E-E46B-4025-ADEB-47D1257E1D4C}" dt="2023-07-13T17:56:02.582" v="241" actId="1076"/>
          <ac:picMkLst>
            <pc:docMk/>
            <pc:sldMk cId="702076147" sldId="269"/>
            <ac:picMk id="5" creationId="{BDCA0174-E4CD-428A-B996-3CB11F79999E}"/>
          </ac:picMkLst>
        </pc:picChg>
      </pc:sldChg>
      <pc:sldChg chg="addSp modSp new mod">
        <pc:chgData name="Florentios Economou" userId="04e0d54a49535943" providerId="LiveId" clId="{5414CF7E-E46B-4025-ADEB-47D1257E1D4C}" dt="2023-07-13T17:57:29.268" v="270" actId="1076"/>
        <pc:sldMkLst>
          <pc:docMk/>
          <pc:sldMk cId="3131937648" sldId="270"/>
        </pc:sldMkLst>
        <pc:spChg chg="mod">
          <ac:chgData name="Florentios Economou" userId="04e0d54a49535943" providerId="LiveId" clId="{5414CF7E-E46B-4025-ADEB-47D1257E1D4C}" dt="2023-07-13T17:56:21.521" v="243" actId="20577"/>
          <ac:spMkLst>
            <pc:docMk/>
            <pc:sldMk cId="3131937648" sldId="270"/>
            <ac:spMk id="2" creationId="{6CA5EF7B-1954-4F78-A9A2-0C12883127DA}"/>
          </ac:spMkLst>
        </pc:spChg>
        <pc:spChg chg="mod">
          <ac:chgData name="Florentios Economou" userId="04e0d54a49535943" providerId="LiveId" clId="{5414CF7E-E46B-4025-ADEB-47D1257E1D4C}" dt="2023-07-13T17:57:14.282" v="266" actId="14100"/>
          <ac:spMkLst>
            <pc:docMk/>
            <pc:sldMk cId="3131937648" sldId="270"/>
            <ac:spMk id="3" creationId="{39BA29DE-1224-40D8-A736-BBE653674181}"/>
          </ac:spMkLst>
        </pc:spChg>
        <pc:picChg chg="add mod">
          <ac:chgData name="Florentios Economou" userId="04e0d54a49535943" providerId="LiveId" clId="{5414CF7E-E46B-4025-ADEB-47D1257E1D4C}" dt="2023-07-13T17:57:29.268" v="270" actId="1076"/>
          <ac:picMkLst>
            <pc:docMk/>
            <pc:sldMk cId="3131937648" sldId="270"/>
            <ac:picMk id="4" creationId="{432F62D4-E120-46B9-9C66-C5B8A72C375D}"/>
          </ac:picMkLst>
        </pc:picChg>
      </pc:sldChg>
      <pc:sldChg chg="addSp delSp modSp new mod">
        <pc:chgData name="Florentios Economou" userId="04e0d54a49535943" providerId="LiveId" clId="{5414CF7E-E46B-4025-ADEB-47D1257E1D4C}" dt="2023-07-13T18:00:12.699" v="299" actId="1076"/>
        <pc:sldMkLst>
          <pc:docMk/>
          <pc:sldMk cId="3268889410" sldId="271"/>
        </pc:sldMkLst>
        <pc:spChg chg="mod">
          <ac:chgData name="Florentios Economou" userId="04e0d54a49535943" providerId="LiveId" clId="{5414CF7E-E46B-4025-ADEB-47D1257E1D4C}" dt="2023-07-13T17:57:47.138" v="272" actId="404"/>
          <ac:spMkLst>
            <pc:docMk/>
            <pc:sldMk cId="3268889410" sldId="271"/>
            <ac:spMk id="2" creationId="{1A49BCDE-3A5F-44E5-B605-10AFE885D750}"/>
          </ac:spMkLst>
        </pc:spChg>
        <pc:spChg chg="del mod">
          <ac:chgData name="Florentios Economou" userId="04e0d54a49535943" providerId="LiveId" clId="{5414CF7E-E46B-4025-ADEB-47D1257E1D4C}" dt="2023-07-13T17:59:39.676" v="292" actId="478"/>
          <ac:spMkLst>
            <pc:docMk/>
            <pc:sldMk cId="3268889410" sldId="271"/>
            <ac:spMk id="3" creationId="{95FBF881-EEF4-4A72-BF06-14A88F86B2D6}"/>
          </ac:spMkLst>
        </pc:spChg>
        <pc:spChg chg="add mod">
          <ac:chgData name="Florentios Economou" userId="04e0d54a49535943" providerId="LiveId" clId="{5414CF7E-E46B-4025-ADEB-47D1257E1D4C}" dt="2023-07-13T17:58:28.165" v="280" actId="1076"/>
          <ac:spMkLst>
            <pc:docMk/>
            <pc:sldMk cId="3268889410" sldId="271"/>
            <ac:spMk id="7" creationId="{EFFD07AF-7ECD-4EED-A141-ED8D99B9384E}"/>
          </ac:spMkLst>
        </pc:spChg>
        <pc:spChg chg="add mod">
          <ac:chgData name="Florentios Economou" userId="04e0d54a49535943" providerId="LiveId" clId="{5414CF7E-E46B-4025-ADEB-47D1257E1D4C}" dt="2023-07-13T17:59:20.721" v="290" actId="14100"/>
          <ac:spMkLst>
            <pc:docMk/>
            <pc:sldMk cId="3268889410" sldId="271"/>
            <ac:spMk id="8" creationId="{928F1F0D-A861-41C4-B988-3DEBE68C5F45}"/>
          </ac:spMkLst>
        </pc:spChg>
        <pc:spChg chg="add mod">
          <ac:chgData name="Florentios Economou" userId="04e0d54a49535943" providerId="LiveId" clId="{5414CF7E-E46B-4025-ADEB-47D1257E1D4C}" dt="2023-07-13T17:59:14.288" v="288" actId="14100"/>
          <ac:spMkLst>
            <pc:docMk/>
            <pc:sldMk cId="3268889410" sldId="271"/>
            <ac:spMk id="9" creationId="{4C1B9B0C-F811-464C-8923-F165EA866A66}"/>
          </ac:spMkLst>
        </pc:spChg>
        <pc:spChg chg="add mod">
          <ac:chgData name="Florentios Economou" userId="04e0d54a49535943" providerId="LiveId" clId="{5414CF7E-E46B-4025-ADEB-47D1257E1D4C}" dt="2023-07-13T17:59:56.673" v="296" actId="404"/>
          <ac:spMkLst>
            <pc:docMk/>
            <pc:sldMk cId="3268889410" sldId="271"/>
            <ac:spMk id="12" creationId="{76F827A0-326C-4EAE-92B8-213235C4A670}"/>
          </ac:spMkLst>
        </pc:spChg>
        <pc:spChg chg="add mod">
          <ac:chgData name="Florentios Economou" userId="04e0d54a49535943" providerId="LiveId" clId="{5414CF7E-E46B-4025-ADEB-47D1257E1D4C}" dt="2023-07-13T18:00:12.699" v="299" actId="1076"/>
          <ac:spMkLst>
            <pc:docMk/>
            <pc:sldMk cId="3268889410" sldId="271"/>
            <ac:spMk id="13" creationId="{21DCFF37-EF5D-4899-98D3-0DF38809E5F3}"/>
          </ac:spMkLst>
        </pc:spChg>
        <pc:spChg chg="add mod">
          <ac:chgData name="Florentios Economou" userId="04e0d54a49535943" providerId="LiveId" clId="{5414CF7E-E46B-4025-ADEB-47D1257E1D4C}" dt="2023-07-13T18:00:02.709" v="297" actId="108"/>
          <ac:spMkLst>
            <pc:docMk/>
            <pc:sldMk cId="3268889410" sldId="271"/>
            <ac:spMk id="14" creationId="{5E624FFA-DFF2-424D-A5E6-8447D3BAB914}"/>
          </ac:spMkLst>
        </pc:spChg>
        <pc:picChg chg="add mod">
          <ac:chgData name="Florentios Economou" userId="04e0d54a49535943" providerId="LiveId" clId="{5414CF7E-E46B-4025-ADEB-47D1257E1D4C}" dt="2023-07-13T17:58:10.441" v="276" actId="1076"/>
          <ac:picMkLst>
            <pc:docMk/>
            <pc:sldMk cId="3268889410" sldId="271"/>
            <ac:picMk id="4" creationId="{82738508-18DD-4EC3-90C7-EE6C5E757D94}"/>
          </ac:picMkLst>
        </pc:picChg>
        <pc:picChg chg="add mod">
          <ac:chgData name="Florentios Economou" userId="04e0d54a49535943" providerId="LiveId" clId="{5414CF7E-E46B-4025-ADEB-47D1257E1D4C}" dt="2023-07-13T17:58:31.989" v="281" actId="1076"/>
          <ac:picMkLst>
            <pc:docMk/>
            <pc:sldMk cId="3268889410" sldId="271"/>
            <ac:picMk id="5" creationId="{920421CA-6207-4915-9281-1A2E1F89CB87}"/>
          </ac:picMkLst>
        </pc:picChg>
        <pc:picChg chg="add mod">
          <ac:chgData name="Florentios Economou" userId="04e0d54a49535943" providerId="LiveId" clId="{5414CF7E-E46B-4025-ADEB-47D1257E1D4C}" dt="2023-07-13T17:58:35.680" v="282" actId="1076"/>
          <ac:picMkLst>
            <pc:docMk/>
            <pc:sldMk cId="3268889410" sldId="271"/>
            <ac:picMk id="6" creationId="{1E917693-1C7A-4613-A6A1-B229F55179A7}"/>
          </ac:picMkLst>
        </pc:picChg>
        <pc:cxnChg chg="add mod">
          <ac:chgData name="Florentios Economou" userId="04e0d54a49535943" providerId="LiveId" clId="{5414CF7E-E46B-4025-ADEB-47D1257E1D4C}" dt="2023-07-13T17:59:23.747" v="291" actId="1076"/>
          <ac:cxnSpMkLst>
            <pc:docMk/>
            <pc:sldMk cId="3268889410" sldId="271"/>
            <ac:cxnSpMk id="10" creationId="{8F8D98A2-F8B5-45C8-AAB3-355FFC9A0018}"/>
          </ac:cxnSpMkLst>
        </pc:cxnChg>
      </pc:sldChg>
      <pc:sldChg chg="new del">
        <pc:chgData name="Florentios Economou" userId="04e0d54a49535943" providerId="LiveId" clId="{5414CF7E-E46B-4025-ADEB-47D1257E1D4C}" dt="2023-07-13T18:00:15.834" v="300" actId="47"/>
        <pc:sldMkLst>
          <pc:docMk/>
          <pc:sldMk cId="4006514607" sldId="272"/>
        </pc:sldMkLst>
      </pc:sldChg>
      <pc:sldChg chg="modSp add mod">
        <pc:chgData name="Florentios Economou" userId="04e0d54a49535943" providerId="LiveId" clId="{5414CF7E-E46B-4025-ADEB-47D1257E1D4C}" dt="2023-07-13T17:52:32.439" v="199"/>
        <pc:sldMkLst>
          <pc:docMk/>
          <pc:sldMk cId="1282737971" sldId="273"/>
        </pc:sldMkLst>
        <pc:spChg chg="mod">
          <ac:chgData name="Florentios Economou" userId="04e0d54a49535943" providerId="LiveId" clId="{5414CF7E-E46B-4025-ADEB-47D1257E1D4C}" dt="2023-07-13T17:51:53.456" v="193" actId="20577"/>
          <ac:spMkLst>
            <pc:docMk/>
            <pc:sldMk cId="1282737971" sldId="273"/>
            <ac:spMk id="2" creationId="{92E0FC7D-3C32-4FAA-A732-554DCF82655B}"/>
          </ac:spMkLst>
        </pc:spChg>
        <pc:spChg chg="mod">
          <ac:chgData name="Florentios Economou" userId="04e0d54a49535943" providerId="LiveId" clId="{5414CF7E-E46B-4025-ADEB-47D1257E1D4C}" dt="2023-07-13T17:52:32.439" v="199"/>
          <ac:spMkLst>
            <pc:docMk/>
            <pc:sldMk cId="1282737971" sldId="273"/>
            <ac:spMk id="3" creationId="{15003948-B8D9-436D-B2A5-F2B59FD91E63}"/>
          </ac:spMkLst>
        </pc:spChg>
      </pc:sldChg>
      <pc:sldChg chg="add del">
        <pc:chgData name="Florentios Economou" userId="04e0d54a49535943" providerId="LiveId" clId="{5414CF7E-E46B-4025-ADEB-47D1257E1D4C}" dt="2023-07-13T17:52:19.510" v="198"/>
        <pc:sldMkLst>
          <pc:docMk/>
          <pc:sldMk cId="3869055448" sldId="274"/>
        </pc:sldMkLst>
      </pc:sldChg>
      <pc:sldChg chg="add del">
        <pc:chgData name="Florentios Economou" userId="04e0d54a49535943" providerId="LiveId" clId="{5414CF7E-E46B-4025-ADEB-47D1257E1D4C}" dt="2023-07-13T17:52:16.325" v="197"/>
        <pc:sldMkLst>
          <pc:docMk/>
          <pc:sldMk cId="2107351029" sldId="275"/>
        </pc:sldMkLst>
      </pc:sldChg>
    </pc:docChg>
  </pc:docChgLst>
  <pc:docChgLst>
    <pc:chgData name="Florentios Economou" userId="04e0d54a49535943" providerId="LiveId" clId="{4F4CD04B-9589-4FC0-91B2-6C63D5E17B67}"/>
    <pc:docChg chg="undo custSel addSld delSld modSld">
      <pc:chgData name="Florentios Economou" userId="04e0d54a49535943" providerId="LiveId" clId="{4F4CD04B-9589-4FC0-91B2-6C63D5E17B67}" dt="2023-07-15T20:23:55.482" v="264" actId="20577"/>
      <pc:docMkLst>
        <pc:docMk/>
      </pc:docMkLst>
      <pc:sldChg chg="modSp mod">
        <pc:chgData name="Florentios Economou" userId="04e0d54a49535943" providerId="LiveId" clId="{4F4CD04B-9589-4FC0-91B2-6C63D5E17B67}" dt="2023-07-15T19:52:27.856" v="30" actId="6549"/>
        <pc:sldMkLst>
          <pc:docMk/>
          <pc:sldMk cId="1803875842" sldId="259"/>
        </pc:sldMkLst>
        <pc:spChg chg="mod">
          <ac:chgData name="Florentios Economou" userId="04e0d54a49535943" providerId="LiveId" clId="{4F4CD04B-9589-4FC0-91B2-6C63D5E17B67}" dt="2023-07-15T19:52:27.856" v="30" actId="6549"/>
          <ac:spMkLst>
            <pc:docMk/>
            <pc:sldMk cId="1803875842" sldId="259"/>
            <ac:spMk id="2" creationId="{51B22486-E294-DFB3-854E-3FFEF2245670}"/>
          </ac:spMkLst>
        </pc:spChg>
      </pc:sldChg>
      <pc:sldChg chg="modSp mod">
        <pc:chgData name="Florentios Economou" userId="04e0d54a49535943" providerId="LiveId" clId="{4F4CD04B-9589-4FC0-91B2-6C63D5E17B67}" dt="2023-07-15T19:52:22.094" v="18" actId="20577"/>
        <pc:sldMkLst>
          <pc:docMk/>
          <pc:sldMk cId="645465423" sldId="260"/>
        </pc:sldMkLst>
        <pc:spChg chg="mod">
          <ac:chgData name="Florentios Economou" userId="04e0d54a49535943" providerId="LiveId" clId="{4F4CD04B-9589-4FC0-91B2-6C63D5E17B67}" dt="2023-07-15T19:52:22.094" v="18" actId="20577"/>
          <ac:spMkLst>
            <pc:docMk/>
            <pc:sldMk cId="645465423" sldId="260"/>
            <ac:spMk id="2" creationId="{60DCF6A9-57DD-35F3-9C2A-729F72DBF30A}"/>
          </ac:spMkLst>
        </pc:spChg>
      </pc:sldChg>
      <pc:sldChg chg="modSp mod">
        <pc:chgData name="Florentios Economou" userId="04e0d54a49535943" providerId="LiveId" clId="{4F4CD04B-9589-4FC0-91B2-6C63D5E17B67}" dt="2023-07-15T20:09:03.845" v="67" actId="27636"/>
        <pc:sldMkLst>
          <pc:docMk/>
          <pc:sldMk cId="4003640909" sldId="262"/>
        </pc:sldMkLst>
        <pc:spChg chg="mod">
          <ac:chgData name="Florentios Economou" userId="04e0d54a49535943" providerId="LiveId" clId="{4F4CD04B-9589-4FC0-91B2-6C63D5E17B67}" dt="2023-07-15T20:09:03.845" v="67" actId="27636"/>
          <ac:spMkLst>
            <pc:docMk/>
            <pc:sldMk cId="4003640909" sldId="262"/>
            <ac:spMk id="3" creationId="{7EFE033B-2599-4D45-9978-FC8A7741E6E2}"/>
          </ac:spMkLst>
        </pc:spChg>
      </pc:sldChg>
      <pc:sldChg chg="modSp add del mod">
        <pc:chgData name="Florentios Economou" userId="04e0d54a49535943" providerId="LiveId" clId="{4F4CD04B-9589-4FC0-91B2-6C63D5E17B67}" dt="2023-07-15T20:16:06.465" v="246"/>
        <pc:sldMkLst>
          <pc:docMk/>
          <pc:sldMk cId="385896275" sldId="263"/>
        </pc:sldMkLst>
        <pc:spChg chg="mod">
          <ac:chgData name="Florentios Economou" userId="04e0d54a49535943" providerId="LiveId" clId="{4F4CD04B-9589-4FC0-91B2-6C63D5E17B67}" dt="2023-07-15T20:09:31.879" v="70" actId="20577"/>
          <ac:spMkLst>
            <pc:docMk/>
            <pc:sldMk cId="385896275" sldId="263"/>
            <ac:spMk id="2" creationId="{FB5A5D40-DFB1-4D05-A410-95C37925C668}"/>
          </ac:spMkLst>
        </pc:spChg>
        <pc:spChg chg="mod">
          <ac:chgData name="Florentios Economou" userId="04e0d54a49535943" providerId="LiveId" clId="{4F4CD04B-9589-4FC0-91B2-6C63D5E17B67}" dt="2023-07-15T20:10:15.240" v="97" actId="6549"/>
          <ac:spMkLst>
            <pc:docMk/>
            <pc:sldMk cId="385896275" sldId="263"/>
            <ac:spMk id="5" creationId="{2A4A9BC9-089B-4833-9C48-1F4A213066F9}"/>
          </ac:spMkLst>
        </pc:spChg>
      </pc:sldChg>
      <pc:sldChg chg="modSp add del mod">
        <pc:chgData name="Florentios Economou" userId="04e0d54a49535943" providerId="LiveId" clId="{4F4CD04B-9589-4FC0-91B2-6C63D5E17B67}" dt="2023-07-15T20:16:06.465" v="246"/>
        <pc:sldMkLst>
          <pc:docMk/>
          <pc:sldMk cId="170367394" sldId="264"/>
        </pc:sldMkLst>
        <pc:spChg chg="mod">
          <ac:chgData name="Florentios Economou" userId="04e0d54a49535943" providerId="LiveId" clId="{4F4CD04B-9589-4FC0-91B2-6C63D5E17B67}" dt="2023-07-15T20:10:32.797" v="99"/>
          <ac:spMkLst>
            <pc:docMk/>
            <pc:sldMk cId="170367394" sldId="264"/>
            <ac:spMk id="2" creationId="{6A1A4C1E-15DA-4DD5-B5AD-9F4B43AB5820}"/>
          </ac:spMkLst>
        </pc:spChg>
        <pc:spChg chg="mod">
          <ac:chgData name="Florentios Economou" userId="04e0d54a49535943" providerId="LiveId" clId="{4F4CD04B-9589-4FC0-91B2-6C63D5E17B67}" dt="2023-07-15T20:11:39.686" v="119" actId="6549"/>
          <ac:spMkLst>
            <pc:docMk/>
            <pc:sldMk cId="170367394" sldId="264"/>
            <ac:spMk id="7" creationId="{F9D99249-9526-469B-88AC-38AEE96E7BDB}"/>
          </ac:spMkLst>
        </pc:spChg>
        <pc:spChg chg="mod">
          <ac:chgData name="Florentios Economou" userId="04e0d54a49535943" providerId="LiveId" clId="{4F4CD04B-9589-4FC0-91B2-6C63D5E17B67}" dt="2023-07-15T20:13:06.746" v="184" actId="20577"/>
          <ac:spMkLst>
            <pc:docMk/>
            <pc:sldMk cId="170367394" sldId="264"/>
            <ac:spMk id="8" creationId="{4569717A-CF03-42BB-BAD6-113E5BB35842}"/>
          </ac:spMkLst>
        </pc:spChg>
        <pc:spChg chg="mod">
          <ac:chgData name="Florentios Economou" userId="04e0d54a49535943" providerId="LiveId" clId="{4F4CD04B-9589-4FC0-91B2-6C63D5E17B67}" dt="2023-07-15T20:14:00.179" v="203" actId="6549"/>
          <ac:spMkLst>
            <pc:docMk/>
            <pc:sldMk cId="170367394" sldId="264"/>
            <ac:spMk id="9" creationId="{1A06D488-6946-4046-94B7-C323BCC7403E}"/>
          </ac:spMkLst>
        </pc:spChg>
      </pc:sldChg>
      <pc:sldChg chg="modSp mod">
        <pc:chgData name="Florentios Economou" userId="04e0d54a49535943" providerId="LiveId" clId="{4F4CD04B-9589-4FC0-91B2-6C63D5E17B67}" dt="2023-07-15T20:15:47.304" v="244"/>
        <pc:sldMkLst>
          <pc:docMk/>
          <pc:sldMk cId="3579219140" sldId="265"/>
        </pc:sldMkLst>
        <pc:spChg chg="mod">
          <ac:chgData name="Florentios Economou" userId="04e0d54a49535943" providerId="LiveId" clId="{4F4CD04B-9589-4FC0-91B2-6C63D5E17B67}" dt="2023-07-15T20:15:47.304" v="244"/>
          <ac:spMkLst>
            <pc:docMk/>
            <pc:sldMk cId="3579219140" sldId="265"/>
            <ac:spMk id="2" creationId="{92E0FC7D-3C32-4FAA-A732-554DCF82655B}"/>
          </ac:spMkLst>
        </pc:spChg>
      </pc:sldChg>
      <pc:sldChg chg="modSp mod">
        <pc:chgData name="Florentios Economou" userId="04e0d54a49535943" providerId="LiveId" clId="{4F4CD04B-9589-4FC0-91B2-6C63D5E17B67}" dt="2023-07-15T20:23:55.482" v="264" actId="20577"/>
        <pc:sldMkLst>
          <pc:docMk/>
          <pc:sldMk cId="3159681586" sldId="266"/>
        </pc:sldMkLst>
        <pc:spChg chg="mod">
          <ac:chgData name="Florentios Economou" userId="04e0d54a49535943" providerId="LiveId" clId="{4F4CD04B-9589-4FC0-91B2-6C63D5E17B67}" dt="2023-07-15T20:23:55.482" v="264" actId="20577"/>
          <ac:spMkLst>
            <pc:docMk/>
            <pc:sldMk cId="3159681586" sldId="266"/>
            <ac:spMk id="3" creationId="{42B26113-11E8-4FA8-A862-CF900A58232E}"/>
          </ac:spMkLst>
        </pc:spChg>
      </pc:sldChg>
      <pc:sldChg chg="modSp mod">
        <pc:chgData name="Florentios Economou" userId="04e0d54a49535943" providerId="LiveId" clId="{4F4CD04B-9589-4FC0-91B2-6C63D5E17B67}" dt="2023-07-15T20:16:14.308" v="260" actId="20577"/>
        <pc:sldMkLst>
          <pc:docMk/>
          <pc:sldMk cId="1282737971" sldId="273"/>
        </pc:sldMkLst>
        <pc:spChg chg="mod">
          <ac:chgData name="Florentios Economou" userId="04e0d54a49535943" providerId="LiveId" clId="{4F4CD04B-9589-4FC0-91B2-6C63D5E17B67}" dt="2023-07-15T20:15:44.726" v="242"/>
          <ac:spMkLst>
            <pc:docMk/>
            <pc:sldMk cId="1282737971" sldId="273"/>
            <ac:spMk id="2" creationId="{92E0FC7D-3C32-4FAA-A732-554DCF82655B}"/>
          </ac:spMkLst>
        </pc:spChg>
        <pc:spChg chg="mod">
          <ac:chgData name="Florentios Economou" userId="04e0d54a49535943" providerId="LiveId" clId="{4F4CD04B-9589-4FC0-91B2-6C63D5E17B67}" dt="2023-07-15T20:16:14.308" v="260" actId="20577"/>
          <ac:spMkLst>
            <pc:docMk/>
            <pc:sldMk cId="1282737971" sldId="273"/>
            <ac:spMk id="3" creationId="{15003948-B8D9-436D-B2A5-F2B59FD91E6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3DDD6A-192D-4EB2-A605-90ADEB1C4E33}" type="doc">
      <dgm:prSet loTypeId="urn:microsoft.com/office/officeart/2005/8/layout/hChevron3" loCatId="process" qsTypeId="urn:microsoft.com/office/officeart/2005/8/quickstyle/simple1" qsCatId="simple" csTypeId="urn:microsoft.com/office/officeart/2005/8/colors/colorful1" csCatId="colorful" phldr="1"/>
      <dgm:spPr/>
    </dgm:pt>
    <dgm:pt modelId="{289A5484-2508-4D2A-BF04-F40ED0D48F83}">
      <dgm:prSet phldrT="[Κείμενο]" custT="1"/>
      <dgm:spPr/>
      <dgm:t>
        <a:bodyPr/>
        <a:lstStyle/>
        <a:p>
          <a:r>
            <a:rPr lang="en-US" sz="1800" dirty="0">
              <a:latin typeface="Cambria" panose="02040503050406030204" pitchFamily="18" charset="0"/>
              <a:ea typeface="Cambria" panose="02040503050406030204" pitchFamily="18" charset="0"/>
            </a:rPr>
            <a:t>Resource Extraction</a:t>
          </a:r>
        </a:p>
      </dgm:t>
    </dgm:pt>
    <dgm:pt modelId="{EA95A7A3-8AC9-41F2-B2E0-C84453F50E74}" type="parTrans" cxnId="{5B15069E-2EA6-42C7-B0E3-40933452CF2D}">
      <dgm:prSet/>
      <dgm:spPr/>
      <dgm:t>
        <a:bodyPr/>
        <a:lstStyle/>
        <a:p>
          <a:endParaRPr lang="en-US" sz="1800">
            <a:latin typeface="Cambria" panose="02040503050406030204" pitchFamily="18" charset="0"/>
            <a:ea typeface="Cambria" panose="02040503050406030204" pitchFamily="18" charset="0"/>
          </a:endParaRPr>
        </a:p>
      </dgm:t>
    </dgm:pt>
    <dgm:pt modelId="{30D3FD23-620C-4C3F-A3AB-84F507395D92}" type="sibTrans" cxnId="{5B15069E-2EA6-42C7-B0E3-40933452CF2D}">
      <dgm:prSet/>
      <dgm:spPr/>
      <dgm:t>
        <a:bodyPr/>
        <a:lstStyle/>
        <a:p>
          <a:endParaRPr lang="en-US" sz="1800">
            <a:latin typeface="Cambria" panose="02040503050406030204" pitchFamily="18" charset="0"/>
            <a:ea typeface="Cambria" panose="02040503050406030204" pitchFamily="18" charset="0"/>
          </a:endParaRPr>
        </a:p>
      </dgm:t>
    </dgm:pt>
    <dgm:pt modelId="{43FF9B00-D8CC-4C65-AA47-7A8CE1B37800}">
      <dgm:prSet phldrT="[Κείμενο]" custT="1"/>
      <dgm:spPr/>
      <dgm:t>
        <a:bodyPr/>
        <a:lstStyle/>
        <a:p>
          <a:r>
            <a:rPr lang="en-US" sz="1800" dirty="0">
              <a:latin typeface="Cambria" panose="02040503050406030204" pitchFamily="18" charset="0"/>
              <a:ea typeface="Cambria" panose="02040503050406030204" pitchFamily="18" charset="0"/>
            </a:rPr>
            <a:t>Production</a:t>
          </a:r>
        </a:p>
      </dgm:t>
    </dgm:pt>
    <dgm:pt modelId="{839012C6-ECE1-4018-84BF-7EC529FB83E9}" type="parTrans" cxnId="{94F4B7F3-7C41-48A6-B49E-79AF35C43746}">
      <dgm:prSet/>
      <dgm:spPr/>
      <dgm:t>
        <a:bodyPr/>
        <a:lstStyle/>
        <a:p>
          <a:endParaRPr lang="en-US" sz="1800">
            <a:latin typeface="Cambria" panose="02040503050406030204" pitchFamily="18" charset="0"/>
            <a:ea typeface="Cambria" panose="02040503050406030204" pitchFamily="18" charset="0"/>
          </a:endParaRPr>
        </a:p>
      </dgm:t>
    </dgm:pt>
    <dgm:pt modelId="{E8E6FA2B-C505-4760-BF7E-97AE5425F88B}" type="sibTrans" cxnId="{94F4B7F3-7C41-48A6-B49E-79AF35C43746}">
      <dgm:prSet/>
      <dgm:spPr/>
      <dgm:t>
        <a:bodyPr/>
        <a:lstStyle/>
        <a:p>
          <a:endParaRPr lang="en-US" sz="1800">
            <a:latin typeface="Cambria" panose="02040503050406030204" pitchFamily="18" charset="0"/>
            <a:ea typeface="Cambria" panose="02040503050406030204" pitchFamily="18" charset="0"/>
          </a:endParaRPr>
        </a:p>
      </dgm:t>
    </dgm:pt>
    <dgm:pt modelId="{107A0CBD-8CE4-41F6-BDF4-2E03B726F2ED}">
      <dgm:prSet phldrT="[Κείμενο]" custT="1"/>
      <dgm:spPr/>
      <dgm:t>
        <a:bodyPr/>
        <a:lstStyle/>
        <a:p>
          <a:r>
            <a:rPr lang="en-US" sz="1800" dirty="0">
              <a:latin typeface="Cambria" panose="02040503050406030204" pitchFamily="18" charset="0"/>
              <a:ea typeface="Cambria" panose="02040503050406030204" pitchFamily="18" charset="0"/>
            </a:rPr>
            <a:t>Distribution</a:t>
          </a:r>
        </a:p>
      </dgm:t>
    </dgm:pt>
    <dgm:pt modelId="{50CF4A1D-ABEE-43F9-9EA2-97C942DA6C5B}" type="parTrans" cxnId="{793D5B7D-CBD8-4A07-99E8-28E096844F0E}">
      <dgm:prSet/>
      <dgm:spPr/>
      <dgm:t>
        <a:bodyPr/>
        <a:lstStyle/>
        <a:p>
          <a:endParaRPr lang="en-US" sz="1800">
            <a:latin typeface="Cambria" panose="02040503050406030204" pitchFamily="18" charset="0"/>
            <a:ea typeface="Cambria" panose="02040503050406030204" pitchFamily="18" charset="0"/>
          </a:endParaRPr>
        </a:p>
      </dgm:t>
    </dgm:pt>
    <dgm:pt modelId="{A77F8EBE-E784-4FA3-8ACB-A8C4B52D7D50}" type="sibTrans" cxnId="{793D5B7D-CBD8-4A07-99E8-28E096844F0E}">
      <dgm:prSet/>
      <dgm:spPr/>
      <dgm:t>
        <a:bodyPr/>
        <a:lstStyle/>
        <a:p>
          <a:endParaRPr lang="en-US" sz="1800">
            <a:latin typeface="Cambria" panose="02040503050406030204" pitchFamily="18" charset="0"/>
            <a:ea typeface="Cambria" panose="02040503050406030204" pitchFamily="18" charset="0"/>
          </a:endParaRPr>
        </a:p>
      </dgm:t>
    </dgm:pt>
    <dgm:pt modelId="{F72DC780-80CF-4292-851D-20E1905FA4E0}">
      <dgm:prSet custT="1"/>
      <dgm:spPr/>
      <dgm:t>
        <a:bodyPr/>
        <a:lstStyle/>
        <a:p>
          <a:r>
            <a:rPr lang="en-US" sz="1800" dirty="0">
              <a:latin typeface="Cambria" panose="02040503050406030204" pitchFamily="18" charset="0"/>
              <a:ea typeface="Cambria" panose="02040503050406030204" pitchFamily="18" charset="0"/>
            </a:rPr>
            <a:t>Consumption</a:t>
          </a:r>
        </a:p>
      </dgm:t>
    </dgm:pt>
    <dgm:pt modelId="{C20F62BE-702D-4D5F-977B-ABDF6BDAACC2}" type="parTrans" cxnId="{011C7D89-9F00-4CA3-BD38-7E621656C0AD}">
      <dgm:prSet/>
      <dgm:spPr/>
      <dgm:t>
        <a:bodyPr/>
        <a:lstStyle/>
        <a:p>
          <a:endParaRPr lang="en-US" sz="1800">
            <a:latin typeface="Cambria" panose="02040503050406030204" pitchFamily="18" charset="0"/>
            <a:ea typeface="Cambria" panose="02040503050406030204" pitchFamily="18" charset="0"/>
          </a:endParaRPr>
        </a:p>
      </dgm:t>
    </dgm:pt>
    <dgm:pt modelId="{29563991-765A-4D3A-8963-6082B94A7AA4}" type="sibTrans" cxnId="{011C7D89-9F00-4CA3-BD38-7E621656C0AD}">
      <dgm:prSet/>
      <dgm:spPr/>
      <dgm:t>
        <a:bodyPr/>
        <a:lstStyle/>
        <a:p>
          <a:endParaRPr lang="en-US" sz="1800">
            <a:latin typeface="Cambria" panose="02040503050406030204" pitchFamily="18" charset="0"/>
            <a:ea typeface="Cambria" panose="02040503050406030204" pitchFamily="18" charset="0"/>
          </a:endParaRPr>
        </a:p>
      </dgm:t>
    </dgm:pt>
    <dgm:pt modelId="{94A624EA-1D33-4AC1-A5B1-B538163C41AD}">
      <dgm:prSet custT="1"/>
      <dgm:spPr/>
      <dgm:t>
        <a:bodyPr/>
        <a:lstStyle/>
        <a:p>
          <a:r>
            <a:rPr lang="en-US" sz="1800" dirty="0">
              <a:latin typeface="Cambria" panose="02040503050406030204" pitchFamily="18" charset="0"/>
              <a:ea typeface="Cambria" panose="02040503050406030204" pitchFamily="18" charset="0"/>
            </a:rPr>
            <a:t>Waste</a:t>
          </a:r>
        </a:p>
      </dgm:t>
    </dgm:pt>
    <dgm:pt modelId="{A2AD9F28-3545-4E61-B62E-22E7F878C15E}" type="parTrans" cxnId="{79AAB8F4-8F45-414C-BC8C-BE342FF3D394}">
      <dgm:prSet/>
      <dgm:spPr/>
      <dgm:t>
        <a:bodyPr/>
        <a:lstStyle/>
        <a:p>
          <a:endParaRPr lang="en-US" sz="1800">
            <a:latin typeface="Cambria" panose="02040503050406030204" pitchFamily="18" charset="0"/>
            <a:ea typeface="Cambria" panose="02040503050406030204" pitchFamily="18" charset="0"/>
          </a:endParaRPr>
        </a:p>
      </dgm:t>
    </dgm:pt>
    <dgm:pt modelId="{4AA126B4-BDBC-4729-9F58-3970068225BC}" type="sibTrans" cxnId="{79AAB8F4-8F45-414C-BC8C-BE342FF3D394}">
      <dgm:prSet/>
      <dgm:spPr/>
      <dgm:t>
        <a:bodyPr/>
        <a:lstStyle/>
        <a:p>
          <a:endParaRPr lang="en-US" sz="1800">
            <a:latin typeface="Cambria" panose="02040503050406030204" pitchFamily="18" charset="0"/>
            <a:ea typeface="Cambria" panose="02040503050406030204" pitchFamily="18" charset="0"/>
          </a:endParaRPr>
        </a:p>
      </dgm:t>
    </dgm:pt>
    <dgm:pt modelId="{597BF5B1-74C9-4841-B966-6FBABD260320}" type="pres">
      <dgm:prSet presAssocID="{803DDD6A-192D-4EB2-A605-90ADEB1C4E33}" presName="Name0" presStyleCnt="0">
        <dgm:presLayoutVars>
          <dgm:dir/>
          <dgm:resizeHandles val="exact"/>
        </dgm:presLayoutVars>
      </dgm:prSet>
      <dgm:spPr/>
    </dgm:pt>
    <dgm:pt modelId="{D293E620-851B-451B-8F4F-41C58D6B3220}" type="pres">
      <dgm:prSet presAssocID="{289A5484-2508-4D2A-BF04-F40ED0D48F83}" presName="parTxOnly" presStyleLbl="node1" presStyleIdx="0" presStyleCnt="5">
        <dgm:presLayoutVars>
          <dgm:bulletEnabled val="1"/>
        </dgm:presLayoutVars>
      </dgm:prSet>
      <dgm:spPr/>
      <dgm:t>
        <a:bodyPr/>
        <a:lstStyle/>
        <a:p>
          <a:endParaRPr lang="en-US"/>
        </a:p>
      </dgm:t>
    </dgm:pt>
    <dgm:pt modelId="{2FE065E6-5469-4BEC-82D7-EB27FC6474CA}" type="pres">
      <dgm:prSet presAssocID="{30D3FD23-620C-4C3F-A3AB-84F507395D92}" presName="parSpace" presStyleCnt="0"/>
      <dgm:spPr/>
    </dgm:pt>
    <dgm:pt modelId="{F498FB3F-C806-4ADB-8140-9C43B5314E35}" type="pres">
      <dgm:prSet presAssocID="{43FF9B00-D8CC-4C65-AA47-7A8CE1B37800}" presName="parTxOnly" presStyleLbl="node1" presStyleIdx="1" presStyleCnt="5">
        <dgm:presLayoutVars>
          <dgm:bulletEnabled val="1"/>
        </dgm:presLayoutVars>
      </dgm:prSet>
      <dgm:spPr/>
      <dgm:t>
        <a:bodyPr/>
        <a:lstStyle/>
        <a:p>
          <a:endParaRPr lang="en-US"/>
        </a:p>
      </dgm:t>
    </dgm:pt>
    <dgm:pt modelId="{4D3C5656-AA39-4AB1-90FA-684637893C4B}" type="pres">
      <dgm:prSet presAssocID="{E8E6FA2B-C505-4760-BF7E-97AE5425F88B}" presName="parSpace" presStyleCnt="0"/>
      <dgm:spPr/>
    </dgm:pt>
    <dgm:pt modelId="{F85B7CEF-5427-4451-9D99-555D649CD561}" type="pres">
      <dgm:prSet presAssocID="{107A0CBD-8CE4-41F6-BDF4-2E03B726F2ED}" presName="parTxOnly" presStyleLbl="node1" presStyleIdx="2" presStyleCnt="5">
        <dgm:presLayoutVars>
          <dgm:bulletEnabled val="1"/>
        </dgm:presLayoutVars>
      </dgm:prSet>
      <dgm:spPr/>
      <dgm:t>
        <a:bodyPr/>
        <a:lstStyle/>
        <a:p>
          <a:endParaRPr lang="en-US"/>
        </a:p>
      </dgm:t>
    </dgm:pt>
    <dgm:pt modelId="{55FA8362-A0E5-4A31-AE1D-128EB7854006}" type="pres">
      <dgm:prSet presAssocID="{A77F8EBE-E784-4FA3-8ACB-A8C4B52D7D50}" presName="parSpace" presStyleCnt="0"/>
      <dgm:spPr/>
    </dgm:pt>
    <dgm:pt modelId="{F3E05729-990A-4083-BDA2-44AB6423D2DD}" type="pres">
      <dgm:prSet presAssocID="{F72DC780-80CF-4292-851D-20E1905FA4E0}" presName="parTxOnly" presStyleLbl="node1" presStyleIdx="3" presStyleCnt="5">
        <dgm:presLayoutVars>
          <dgm:bulletEnabled val="1"/>
        </dgm:presLayoutVars>
      </dgm:prSet>
      <dgm:spPr/>
      <dgm:t>
        <a:bodyPr/>
        <a:lstStyle/>
        <a:p>
          <a:endParaRPr lang="en-US"/>
        </a:p>
      </dgm:t>
    </dgm:pt>
    <dgm:pt modelId="{B4749A9D-686F-403B-8704-D7174D8A39DC}" type="pres">
      <dgm:prSet presAssocID="{29563991-765A-4D3A-8963-6082B94A7AA4}" presName="parSpace" presStyleCnt="0"/>
      <dgm:spPr/>
    </dgm:pt>
    <dgm:pt modelId="{0D2FFB7F-BE66-48A4-AA87-5ACBE67DD91C}" type="pres">
      <dgm:prSet presAssocID="{94A624EA-1D33-4AC1-A5B1-B538163C41AD}" presName="parTxOnly" presStyleLbl="node1" presStyleIdx="4" presStyleCnt="5">
        <dgm:presLayoutVars>
          <dgm:bulletEnabled val="1"/>
        </dgm:presLayoutVars>
      </dgm:prSet>
      <dgm:spPr/>
      <dgm:t>
        <a:bodyPr/>
        <a:lstStyle/>
        <a:p>
          <a:endParaRPr lang="en-US"/>
        </a:p>
      </dgm:t>
    </dgm:pt>
  </dgm:ptLst>
  <dgm:cxnLst>
    <dgm:cxn modelId="{011C7D89-9F00-4CA3-BD38-7E621656C0AD}" srcId="{803DDD6A-192D-4EB2-A605-90ADEB1C4E33}" destId="{F72DC780-80CF-4292-851D-20E1905FA4E0}" srcOrd="3" destOrd="0" parTransId="{C20F62BE-702D-4D5F-977B-ABDF6BDAACC2}" sibTransId="{29563991-765A-4D3A-8963-6082B94A7AA4}"/>
    <dgm:cxn modelId="{C37BECB4-490D-4098-A96F-C35E160161EC}" type="presOf" srcId="{803DDD6A-192D-4EB2-A605-90ADEB1C4E33}" destId="{597BF5B1-74C9-4841-B966-6FBABD260320}" srcOrd="0" destOrd="0" presId="urn:microsoft.com/office/officeart/2005/8/layout/hChevron3"/>
    <dgm:cxn modelId="{BD909B63-D5F9-43F4-83AB-75903CEDE169}" type="presOf" srcId="{107A0CBD-8CE4-41F6-BDF4-2E03B726F2ED}" destId="{F85B7CEF-5427-4451-9D99-555D649CD561}" srcOrd="0" destOrd="0" presId="urn:microsoft.com/office/officeart/2005/8/layout/hChevron3"/>
    <dgm:cxn modelId="{94F4B7F3-7C41-48A6-B49E-79AF35C43746}" srcId="{803DDD6A-192D-4EB2-A605-90ADEB1C4E33}" destId="{43FF9B00-D8CC-4C65-AA47-7A8CE1B37800}" srcOrd="1" destOrd="0" parTransId="{839012C6-ECE1-4018-84BF-7EC529FB83E9}" sibTransId="{E8E6FA2B-C505-4760-BF7E-97AE5425F88B}"/>
    <dgm:cxn modelId="{F9527B3B-FDE7-4829-8065-1A8C82D209C2}" type="presOf" srcId="{43FF9B00-D8CC-4C65-AA47-7A8CE1B37800}" destId="{F498FB3F-C806-4ADB-8140-9C43B5314E35}" srcOrd="0" destOrd="0" presId="urn:microsoft.com/office/officeart/2005/8/layout/hChevron3"/>
    <dgm:cxn modelId="{7BAFBC90-4491-4CB4-B034-BB95C2EF983C}" type="presOf" srcId="{94A624EA-1D33-4AC1-A5B1-B538163C41AD}" destId="{0D2FFB7F-BE66-48A4-AA87-5ACBE67DD91C}" srcOrd="0" destOrd="0" presId="urn:microsoft.com/office/officeart/2005/8/layout/hChevron3"/>
    <dgm:cxn modelId="{5B15069E-2EA6-42C7-B0E3-40933452CF2D}" srcId="{803DDD6A-192D-4EB2-A605-90ADEB1C4E33}" destId="{289A5484-2508-4D2A-BF04-F40ED0D48F83}" srcOrd="0" destOrd="0" parTransId="{EA95A7A3-8AC9-41F2-B2E0-C84453F50E74}" sibTransId="{30D3FD23-620C-4C3F-A3AB-84F507395D92}"/>
    <dgm:cxn modelId="{B867BFA6-F076-4D81-B9CA-33EF930213FE}" type="presOf" srcId="{289A5484-2508-4D2A-BF04-F40ED0D48F83}" destId="{D293E620-851B-451B-8F4F-41C58D6B3220}" srcOrd="0" destOrd="0" presId="urn:microsoft.com/office/officeart/2005/8/layout/hChevron3"/>
    <dgm:cxn modelId="{793D5B7D-CBD8-4A07-99E8-28E096844F0E}" srcId="{803DDD6A-192D-4EB2-A605-90ADEB1C4E33}" destId="{107A0CBD-8CE4-41F6-BDF4-2E03B726F2ED}" srcOrd="2" destOrd="0" parTransId="{50CF4A1D-ABEE-43F9-9EA2-97C942DA6C5B}" sibTransId="{A77F8EBE-E784-4FA3-8ACB-A8C4B52D7D50}"/>
    <dgm:cxn modelId="{79AAB8F4-8F45-414C-BC8C-BE342FF3D394}" srcId="{803DDD6A-192D-4EB2-A605-90ADEB1C4E33}" destId="{94A624EA-1D33-4AC1-A5B1-B538163C41AD}" srcOrd="4" destOrd="0" parTransId="{A2AD9F28-3545-4E61-B62E-22E7F878C15E}" sibTransId="{4AA126B4-BDBC-4729-9F58-3970068225BC}"/>
    <dgm:cxn modelId="{F956D894-CE1A-4A98-98C7-198D5970A977}" type="presOf" srcId="{F72DC780-80CF-4292-851D-20E1905FA4E0}" destId="{F3E05729-990A-4083-BDA2-44AB6423D2DD}" srcOrd="0" destOrd="0" presId="urn:microsoft.com/office/officeart/2005/8/layout/hChevron3"/>
    <dgm:cxn modelId="{ED7BF077-056C-4CDD-95E3-ADEFCC99B2CB}" type="presParOf" srcId="{597BF5B1-74C9-4841-B966-6FBABD260320}" destId="{D293E620-851B-451B-8F4F-41C58D6B3220}" srcOrd="0" destOrd="0" presId="urn:microsoft.com/office/officeart/2005/8/layout/hChevron3"/>
    <dgm:cxn modelId="{E0EF24CC-260F-4DE8-A576-9CF412546478}" type="presParOf" srcId="{597BF5B1-74C9-4841-B966-6FBABD260320}" destId="{2FE065E6-5469-4BEC-82D7-EB27FC6474CA}" srcOrd="1" destOrd="0" presId="urn:microsoft.com/office/officeart/2005/8/layout/hChevron3"/>
    <dgm:cxn modelId="{2F08700B-52D1-4FA0-A4FD-70FAE7864B94}" type="presParOf" srcId="{597BF5B1-74C9-4841-B966-6FBABD260320}" destId="{F498FB3F-C806-4ADB-8140-9C43B5314E35}" srcOrd="2" destOrd="0" presId="urn:microsoft.com/office/officeart/2005/8/layout/hChevron3"/>
    <dgm:cxn modelId="{8734D4F8-7D5E-41D7-A42F-CEF75F65821F}" type="presParOf" srcId="{597BF5B1-74C9-4841-B966-6FBABD260320}" destId="{4D3C5656-AA39-4AB1-90FA-684637893C4B}" srcOrd="3" destOrd="0" presId="urn:microsoft.com/office/officeart/2005/8/layout/hChevron3"/>
    <dgm:cxn modelId="{0E08EF90-930E-4032-9E92-67BBA74900CB}" type="presParOf" srcId="{597BF5B1-74C9-4841-B966-6FBABD260320}" destId="{F85B7CEF-5427-4451-9D99-555D649CD561}" srcOrd="4" destOrd="0" presId="urn:microsoft.com/office/officeart/2005/8/layout/hChevron3"/>
    <dgm:cxn modelId="{681501EE-DBC6-47BD-9512-83D1092E58A5}" type="presParOf" srcId="{597BF5B1-74C9-4841-B966-6FBABD260320}" destId="{55FA8362-A0E5-4A31-AE1D-128EB7854006}" srcOrd="5" destOrd="0" presId="urn:microsoft.com/office/officeart/2005/8/layout/hChevron3"/>
    <dgm:cxn modelId="{D140B60F-9C71-4569-BB80-4C92D0998F52}" type="presParOf" srcId="{597BF5B1-74C9-4841-B966-6FBABD260320}" destId="{F3E05729-990A-4083-BDA2-44AB6423D2DD}" srcOrd="6" destOrd="0" presId="urn:microsoft.com/office/officeart/2005/8/layout/hChevron3"/>
    <dgm:cxn modelId="{61A02CB7-89F6-4927-B2A9-904700974C5C}" type="presParOf" srcId="{597BF5B1-74C9-4841-B966-6FBABD260320}" destId="{B4749A9D-686F-403B-8704-D7174D8A39DC}" srcOrd="7" destOrd="0" presId="urn:microsoft.com/office/officeart/2005/8/layout/hChevron3"/>
    <dgm:cxn modelId="{A15DA352-F015-4072-BD99-09C66DD50285}" type="presParOf" srcId="{597BF5B1-74C9-4841-B966-6FBABD260320}" destId="{0D2FFB7F-BE66-48A4-AA87-5ACBE67DD91C}"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8FEAA2B-FBA0-4EAC-A709-CBF2330200F6}"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9BCE390E-546C-4593-8254-22C9ABEA115A}">
      <dgm:prSet phldrT="[Κείμενο]"/>
      <dgm:spPr/>
      <dgm:t>
        <a:bodyPr/>
        <a:lstStyle/>
        <a:p>
          <a:r>
            <a:rPr lang="en-US" dirty="0">
              <a:latin typeface="Cambria" panose="02040503050406030204" pitchFamily="18" charset="0"/>
              <a:ea typeface="Cambria" panose="02040503050406030204" pitchFamily="18" charset="0"/>
            </a:rPr>
            <a:t>Production</a:t>
          </a:r>
        </a:p>
      </dgm:t>
    </dgm:pt>
    <dgm:pt modelId="{78067EA3-8727-463D-830D-AF954AF52A14}" type="parTrans" cxnId="{DCB6D6C5-BBB9-49FC-9BA8-6E36AA841911}">
      <dgm:prSet/>
      <dgm:spPr/>
      <dgm:t>
        <a:bodyPr/>
        <a:lstStyle/>
        <a:p>
          <a:endParaRPr lang="en-US">
            <a:latin typeface="Cambria" panose="02040503050406030204" pitchFamily="18" charset="0"/>
            <a:ea typeface="Cambria" panose="02040503050406030204" pitchFamily="18" charset="0"/>
          </a:endParaRPr>
        </a:p>
      </dgm:t>
    </dgm:pt>
    <dgm:pt modelId="{879E485E-721D-433A-A646-07D85887F385}" type="sibTrans" cxnId="{DCB6D6C5-BBB9-49FC-9BA8-6E36AA841911}">
      <dgm:prSet>
        <dgm:style>
          <a:lnRef idx="3">
            <a:schemeClr val="lt1"/>
          </a:lnRef>
          <a:fillRef idx="1">
            <a:schemeClr val="accent2"/>
          </a:fillRef>
          <a:effectRef idx="1">
            <a:schemeClr val="accent2"/>
          </a:effectRef>
          <a:fontRef idx="minor">
            <a:schemeClr val="lt1"/>
          </a:fontRef>
        </dgm:style>
      </dgm:prSet>
      <dgm:spPr/>
      <dgm:t>
        <a:bodyPr/>
        <a:lstStyle/>
        <a:p>
          <a:endParaRPr lang="en-US">
            <a:latin typeface="Cambria" panose="02040503050406030204" pitchFamily="18" charset="0"/>
            <a:ea typeface="Cambria" panose="02040503050406030204" pitchFamily="18" charset="0"/>
          </a:endParaRPr>
        </a:p>
      </dgm:t>
    </dgm:pt>
    <dgm:pt modelId="{567F75FC-957B-4287-8784-6F2A81192421}">
      <dgm:prSet phldrT="[Κείμενο]"/>
      <dgm:spPr/>
      <dgm:t>
        <a:bodyPr/>
        <a:lstStyle/>
        <a:p>
          <a:r>
            <a:rPr lang="en-US" dirty="0">
              <a:latin typeface="Cambria" panose="02040503050406030204" pitchFamily="18" charset="0"/>
              <a:ea typeface="Cambria" panose="02040503050406030204" pitchFamily="18" charset="0"/>
            </a:rPr>
            <a:t>Distribution</a:t>
          </a:r>
        </a:p>
      </dgm:t>
    </dgm:pt>
    <dgm:pt modelId="{D42EA769-D913-4729-8A0C-9773B5585A99}" type="parTrans" cxnId="{0C646824-EBC5-4C57-9D6C-3D28530E998D}">
      <dgm:prSet/>
      <dgm:spPr/>
      <dgm:t>
        <a:bodyPr/>
        <a:lstStyle/>
        <a:p>
          <a:endParaRPr lang="en-US">
            <a:latin typeface="Cambria" panose="02040503050406030204" pitchFamily="18" charset="0"/>
            <a:ea typeface="Cambria" panose="02040503050406030204" pitchFamily="18" charset="0"/>
          </a:endParaRPr>
        </a:p>
      </dgm:t>
    </dgm:pt>
    <dgm:pt modelId="{1A47AC4B-FF3F-4531-BDF0-4DB971A1A3B5}" type="sibTrans" cxnId="{0C646824-EBC5-4C57-9D6C-3D28530E998D}">
      <dgm:prSet/>
      <dgm:spPr/>
      <dgm:t>
        <a:bodyPr/>
        <a:lstStyle/>
        <a:p>
          <a:endParaRPr lang="en-US">
            <a:latin typeface="Cambria" panose="02040503050406030204" pitchFamily="18" charset="0"/>
            <a:ea typeface="Cambria" panose="02040503050406030204" pitchFamily="18" charset="0"/>
          </a:endParaRPr>
        </a:p>
      </dgm:t>
    </dgm:pt>
    <dgm:pt modelId="{04356FF0-4CC8-4ECC-978C-8EE981ACBD91}">
      <dgm:prSet phldrT="[Κείμενο]"/>
      <dgm:spPr/>
      <dgm:t>
        <a:bodyPr/>
        <a:lstStyle/>
        <a:p>
          <a:r>
            <a:rPr lang="en-US" dirty="0">
              <a:latin typeface="Cambria" panose="02040503050406030204" pitchFamily="18" charset="0"/>
              <a:ea typeface="Cambria" panose="02040503050406030204" pitchFamily="18" charset="0"/>
            </a:rPr>
            <a:t>Consumption</a:t>
          </a:r>
        </a:p>
      </dgm:t>
    </dgm:pt>
    <dgm:pt modelId="{E8DAA136-3F61-4469-82C1-B393A9AC6214}" type="parTrans" cxnId="{D944F4AD-B0D5-4DA6-A0EE-E7D5F9DD5AE8}">
      <dgm:prSet/>
      <dgm:spPr/>
      <dgm:t>
        <a:bodyPr/>
        <a:lstStyle/>
        <a:p>
          <a:endParaRPr lang="en-US">
            <a:latin typeface="Cambria" panose="02040503050406030204" pitchFamily="18" charset="0"/>
            <a:ea typeface="Cambria" panose="02040503050406030204" pitchFamily="18" charset="0"/>
          </a:endParaRPr>
        </a:p>
      </dgm:t>
    </dgm:pt>
    <dgm:pt modelId="{EF6BA36C-BAAF-4238-A6FB-589C1D3FAE17}" type="sibTrans" cxnId="{D944F4AD-B0D5-4DA6-A0EE-E7D5F9DD5AE8}">
      <dgm:prSet/>
      <dgm:spPr/>
      <dgm:t>
        <a:bodyPr/>
        <a:lstStyle/>
        <a:p>
          <a:endParaRPr lang="en-US">
            <a:latin typeface="Cambria" panose="02040503050406030204" pitchFamily="18" charset="0"/>
            <a:ea typeface="Cambria" panose="02040503050406030204" pitchFamily="18" charset="0"/>
          </a:endParaRPr>
        </a:p>
      </dgm:t>
    </dgm:pt>
    <dgm:pt modelId="{52A32DA1-F964-49D6-806A-22F2115B4CF2}">
      <dgm:prSet phldrT="[Κείμενο]"/>
      <dgm:spPr/>
      <dgm:t>
        <a:bodyPr/>
        <a:lstStyle/>
        <a:p>
          <a:r>
            <a:rPr lang="en-US" dirty="0">
              <a:latin typeface="Cambria" panose="02040503050406030204" pitchFamily="18" charset="0"/>
              <a:ea typeface="Cambria" panose="02040503050406030204" pitchFamily="18" charset="0"/>
            </a:rPr>
            <a:t>Recycle/ Reuse</a:t>
          </a:r>
        </a:p>
      </dgm:t>
    </dgm:pt>
    <dgm:pt modelId="{7C1EB276-865E-4269-B77A-31E78A057AAD}" type="parTrans" cxnId="{E5A54EAC-5FE6-4471-BE70-9E6D1B8BB492}">
      <dgm:prSet/>
      <dgm:spPr/>
      <dgm:t>
        <a:bodyPr/>
        <a:lstStyle/>
        <a:p>
          <a:endParaRPr lang="en-US">
            <a:latin typeface="Cambria" panose="02040503050406030204" pitchFamily="18" charset="0"/>
            <a:ea typeface="Cambria" panose="02040503050406030204" pitchFamily="18" charset="0"/>
          </a:endParaRPr>
        </a:p>
      </dgm:t>
    </dgm:pt>
    <dgm:pt modelId="{FCD51326-DB6C-46EE-8D94-CE8C22414F03}" type="sibTrans" cxnId="{E5A54EAC-5FE6-4471-BE70-9E6D1B8BB492}">
      <dgm:prSet/>
      <dgm:spPr/>
      <dgm:t>
        <a:bodyPr/>
        <a:lstStyle/>
        <a:p>
          <a:endParaRPr lang="en-US">
            <a:latin typeface="Cambria" panose="02040503050406030204" pitchFamily="18" charset="0"/>
            <a:ea typeface="Cambria" panose="02040503050406030204" pitchFamily="18" charset="0"/>
          </a:endParaRPr>
        </a:p>
      </dgm:t>
    </dgm:pt>
    <dgm:pt modelId="{9AFC9CBD-675B-4656-A42C-AC49B8C98C3E}">
      <dgm:prSet phldrT="[Κείμενο]"/>
      <dgm:spPr/>
      <dgm:t>
        <a:bodyPr/>
        <a:lstStyle/>
        <a:p>
          <a:r>
            <a:rPr lang="en-US" dirty="0">
              <a:latin typeface="Cambria" panose="02040503050406030204" pitchFamily="18" charset="0"/>
              <a:ea typeface="Cambria" panose="02040503050406030204" pitchFamily="18" charset="0"/>
            </a:rPr>
            <a:t>Recycling Sector</a:t>
          </a:r>
        </a:p>
      </dgm:t>
    </dgm:pt>
    <dgm:pt modelId="{12768859-6EE4-4C1E-BD7F-1D6855FDE04D}" type="parTrans" cxnId="{6616F386-5EE5-4CA2-A291-A813187980FB}">
      <dgm:prSet/>
      <dgm:spPr/>
      <dgm:t>
        <a:bodyPr/>
        <a:lstStyle/>
        <a:p>
          <a:endParaRPr lang="en-US">
            <a:latin typeface="Cambria" panose="02040503050406030204" pitchFamily="18" charset="0"/>
            <a:ea typeface="Cambria" panose="02040503050406030204" pitchFamily="18" charset="0"/>
          </a:endParaRPr>
        </a:p>
      </dgm:t>
    </dgm:pt>
    <dgm:pt modelId="{B7633BEB-0D05-4A22-9A76-2FE03EF25FF2}" type="sibTrans" cxnId="{6616F386-5EE5-4CA2-A291-A813187980FB}">
      <dgm:prSet/>
      <dgm:spPr/>
      <dgm:t>
        <a:bodyPr/>
        <a:lstStyle/>
        <a:p>
          <a:endParaRPr lang="en-US">
            <a:latin typeface="Cambria" panose="02040503050406030204" pitchFamily="18" charset="0"/>
            <a:ea typeface="Cambria" panose="02040503050406030204" pitchFamily="18" charset="0"/>
          </a:endParaRPr>
        </a:p>
      </dgm:t>
    </dgm:pt>
    <dgm:pt modelId="{37008794-65A6-4A9D-9D66-7E317CD3CB0C}" type="pres">
      <dgm:prSet presAssocID="{98FEAA2B-FBA0-4EAC-A709-CBF2330200F6}" presName="Name0" presStyleCnt="0">
        <dgm:presLayoutVars>
          <dgm:dir/>
          <dgm:resizeHandles val="exact"/>
        </dgm:presLayoutVars>
      </dgm:prSet>
      <dgm:spPr/>
      <dgm:t>
        <a:bodyPr/>
        <a:lstStyle/>
        <a:p>
          <a:endParaRPr lang="en-US"/>
        </a:p>
      </dgm:t>
    </dgm:pt>
    <dgm:pt modelId="{E68D5AA5-F53B-4016-A693-9112E5936E86}" type="pres">
      <dgm:prSet presAssocID="{98FEAA2B-FBA0-4EAC-A709-CBF2330200F6}" presName="cycle" presStyleCnt="0"/>
      <dgm:spPr/>
    </dgm:pt>
    <dgm:pt modelId="{FDEE5297-767A-4CF8-A1E7-FC7FD15BA7B1}" type="pres">
      <dgm:prSet presAssocID="{9BCE390E-546C-4593-8254-22C9ABEA115A}" presName="nodeFirstNode" presStyleLbl="node1" presStyleIdx="0" presStyleCnt="5">
        <dgm:presLayoutVars>
          <dgm:bulletEnabled val="1"/>
        </dgm:presLayoutVars>
      </dgm:prSet>
      <dgm:spPr/>
      <dgm:t>
        <a:bodyPr/>
        <a:lstStyle/>
        <a:p>
          <a:endParaRPr lang="en-US"/>
        </a:p>
      </dgm:t>
    </dgm:pt>
    <dgm:pt modelId="{0C9DEDA4-782D-4B83-B421-E13D43EB7973}" type="pres">
      <dgm:prSet presAssocID="{879E485E-721D-433A-A646-07D85887F385}" presName="sibTransFirstNode" presStyleLbl="bgShp" presStyleIdx="0" presStyleCnt="1"/>
      <dgm:spPr/>
      <dgm:t>
        <a:bodyPr/>
        <a:lstStyle/>
        <a:p>
          <a:endParaRPr lang="en-US"/>
        </a:p>
      </dgm:t>
    </dgm:pt>
    <dgm:pt modelId="{82D4A4DE-552C-42F3-9D39-0E4BE999799D}" type="pres">
      <dgm:prSet presAssocID="{567F75FC-957B-4287-8784-6F2A81192421}" presName="nodeFollowingNodes" presStyleLbl="node1" presStyleIdx="1" presStyleCnt="5">
        <dgm:presLayoutVars>
          <dgm:bulletEnabled val="1"/>
        </dgm:presLayoutVars>
      </dgm:prSet>
      <dgm:spPr/>
      <dgm:t>
        <a:bodyPr/>
        <a:lstStyle/>
        <a:p>
          <a:endParaRPr lang="en-US"/>
        </a:p>
      </dgm:t>
    </dgm:pt>
    <dgm:pt modelId="{9055A60E-CDAE-403F-8EEF-A428F51A32E8}" type="pres">
      <dgm:prSet presAssocID="{04356FF0-4CC8-4ECC-978C-8EE981ACBD91}" presName="nodeFollowingNodes" presStyleLbl="node1" presStyleIdx="2" presStyleCnt="5">
        <dgm:presLayoutVars>
          <dgm:bulletEnabled val="1"/>
        </dgm:presLayoutVars>
      </dgm:prSet>
      <dgm:spPr/>
      <dgm:t>
        <a:bodyPr/>
        <a:lstStyle/>
        <a:p>
          <a:endParaRPr lang="en-US"/>
        </a:p>
      </dgm:t>
    </dgm:pt>
    <dgm:pt modelId="{01DB9643-10F1-4823-B76E-F7940EF2AEA9}" type="pres">
      <dgm:prSet presAssocID="{52A32DA1-F964-49D6-806A-22F2115B4CF2}" presName="nodeFollowingNodes" presStyleLbl="node1" presStyleIdx="3" presStyleCnt="5">
        <dgm:presLayoutVars>
          <dgm:bulletEnabled val="1"/>
        </dgm:presLayoutVars>
      </dgm:prSet>
      <dgm:spPr/>
      <dgm:t>
        <a:bodyPr/>
        <a:lstStyle/>
        <a:p>
          <a:endParaRPr lang="en-US"/>
        </a:p>
      </dgm:t>
    </dgm:pt>
    <dgm:pt modelId="{BA9D9BBC-50CF-4C7C-B3BD-ABCB646DF9E7}" type="pres">
      <dgm:prSet presAssocID="{9AFC9CBD-675B-4656-A42C-AC49B8C98C3E}" presName="nodeFollowingNodes" presStyleLbl="node1" presStyleIdx="4" presStyleCnt="5">
        <dgm:presLayoutVars>
          <dgm:bulletEnabled val="1"/>
        </dgm:presLayoutVars>
      </dgm:prSet>
      <dgm:spPr/>
      <dgm:t>
        <a:bodyPr/>
        <a:lstStyle/>
        <a:p>
          <a:endParaRPr lang="en-US"/>
        </a:p>
      </dgm:t>
    </dgm:pt>
  </dgm:ptLst>
  <dgm:cxnLst>
    <dgm:cxn modelId="{4388AFD8-59F3-495A-9144-F6036C2FA1B6}" type="presOf" srcId="{9AFC9CBD-675B-4656-A42C-AC49B8C98C3E}" destId="{BA9D9BBC-50CF-4C7C-B3BD-ABCB646DF9E7}" srcOrd="0" destOrd="0" presId="urn:microsoft.com/office/officeart/2005/8/layout/cycle3"/>
    <dgm:cxn modelId="{0C646824-EBC5-4C57-9D6C-3D28530E998D}" srcId="{98FEAA2B-FBA0-4EAC-A709-CBF2330200F6}" destId="{567F75FC-957B-4287-8784-6F2A81192421}" srcOrd="1" destOrd="0" parTransId="{D42EA769-D913-4729-8A0C-9773B5585A99}" sibTransId="{1A47AC4B-FF3F-4531-BDF0-4DB971A1A3B5}"/>
    <dgm:cxn modelId="{E5A54EAC-5FE6-4471-BE70-9E6D1B8BB492}" srcId="{98FEAA2B-FBA0-4EAC-A709-CBF2330200F6}" destId="{52A32DA1-F964-49D6-806A-22F2115B4CF2}" srcOrd="3" destOrd="0" parTransId="{7C1EB276-865E-4269-B77A-31E78A057AAD}" sibTransId="{FCD51326-DB6C-46EE-8D94-CE8C22414F03}"/>
    <dgm:cxn modelId="{40790E15-7CFC-4EA4-934C-780CB254E207}" type="presOf" srcId="{98FEAA2B-FBA0-4EAC-A709-CBF2330200F6}" destId="{37008794-65A6-4A9D-9D66-7E317CD3CB0C}" srcOrd="0" destOrd="0" presId="urn:microsoft.com/office/officeart/2005/8/layout/cycle3"/>
    <dgm:cxn modelId="{F229FE44-8ACF-477E-965F-FE930E5B9366}" type="presOf" srcId="{52A32DA1-F964-49D6-806A-22F2115B4CF2}" destId="{01DB9643-10F1-4823-B76E-F7940EF2AEA9}" srcOrd="0" destOrd="0" presId="urn:microsoft.com/office/officeart/2005/8/layout/cycle3"/>
    <dgm:cxn modelId="{76B80E84-3563-4721-A157-5068854941A2}" type="presOf" srcId="{9BCE390E-546C-4593-8254-22C9ABEA115A}" destId="{FDEE5297-767A-4CF8-A1E7-FC7FD15BA7B1}" srcOrd="0" destOrd="0" presId="urn:microsoft.com/office/officeart/2005/8/layout/cycle3"/>
    <dgm:cxn modelId="{D944F4AD-B0D5-4DA6-A0EE-E7D5F9DD5AE8}" srcId="{98FEAA2B-FBA0-4EAC-A709-CBF2330200F6}" destId="{04356FF0-4CC8-4ECC-978C-8EE981ACBD91}" srcOrd="2" destOrd="0" parTransId="{E8DAA136-3F61-4469-82C1-B393A9AC6214}" sibTransId="{EF6BA36C-BAAF-4238-A6FB-589C1D3FAE17}"/>
    <dgm:cxn modelId="{DCB6D6C5-BBB9-49FC-9BA8-6E36AA841911}" srcId="{98FEAA2B-FBA0-4EAC-A709-CBF2330200F6}" destId="{9BCE390E-546C-4593-8254-22C9ABEA115A}" srcOrd="0" destOrd="0" parTransId="{78067EA3-8727-463D-830D-AF954AF52A14}" sibTransId="{879E485E-721D-433A-A646-07D85887F385}"/>
    <dgm:cxn modelId="{A2FC8CFD-EB66-4920-925D-8ED7033B8559}" type="presOf" srcId="{567F75FC-957B-4287-8784-6F2A81192421}" destId="{82D4A4DE-552C-42F3-9D39-0E4BE999799D}" srcOrd="0" destOrd="0" presId="urn:microsoft.com/office/officeart/2005/8/layout/cycle3"/>
    <dgm:cxn modelId="{6DA49143-E180-4A26-A92C-084E176855D1}" type="presOf" srcId="{879E485E-721D-433A-A646-07D85887F385}" destId="{0C9DEDA4-782D-4B83-B421-E13D43EB7973}" srcOrd="0" destOrd="0" presId="urn:microsoft.com/office/officeart/2005/8/layout/cycle3"/>
    <dgm:cxn modelId="{6616F386-5EE5-4CA2-A291-A813187980FB}" srcId="{98FEAA2B-FBA0-4EAC-A709-CBF2330200F6}" destId="{9AFC9CBD-675B-4656-A42C-AC49B8C98C3E}" srcOrd="4" destOrd="0" parTransId="{12768859-6EE4-4C1E-BD7F-1D6855FDE04D}" sibTransId="{B7633BEB-0D05-4A22-9A76-2FE03EF25FF2}"/>
    <dgm:cxn modelId="{BA63CCFC-A8EC-4B41-9BD2-7D1550E8C87A}" type="presOf" srcId="{04356FF0-4CC8-4ECC-978C-8EE981ACBD91}" destId="{9055A60E-CDAE-403F-8EEF-A428F51A32E8}" srcOrd="0" destOrd="0" presId="urn:microsoft.com/office/officeart/2005/8/layout/cycle3"/>
    <dgm:cxn modelId="{0E4A0197-FD20-4190-937A-CA97058DC43C}" type="presParOf" srcId="{37008794-65A6-4A9D-9D66-7E317CD3CB0C}" destId="{E68D5AA5-F53B-4016-A693-9112E5936E86}" srcOrd="0" destOrd="0" presId="urn:microsoft.com/office/officeart/2005/8/layout/cycle3"/>
    <dgm:cxn modelId="{E34EE48F-3E84-42BE-ABF0-70F50C4BDBA7}" type="presParOf" srcId="{E68D5AA5-F53B-4016-A693-9112E5936E86}" destId="{FDEE5297-767A-4CF8-A1E7-FC7FD15BA7B1}" srcOrd="0" destOrd="0" presId="urn:microsoft.com/office/officeart/2005/8/layout/cycle3"/>
    <dgm:cxn modelId="{8B59FC48-563B-4EED-A1A7-F663A83D6068}" type="presParOf" srcId="{E68D5AA5-F53B-4016-A693-9112E5936E86}" destId="{0C9DEDA4-782D-4B83-B421-E13D43EB7973}" srcOrd="1" destOrd="0" presId="urn:microsoft.com/office/officeart/2005/8/layout/cycle3"/>
    <dgm:cxn modelId="{795DBA9D-2CEE-4451-9DB3-A694DBEACA83}" type="presParOf" srcId="{E68D5AA5-F53B-4016-A693-9112E5936E86}" destId="{82D4A4DE-552C-42F3-9D39-0E4BE999799D}" srcOrd="2" destOrd="0" presId="urn:microsoft.com/office/officeart/2005/8/layout/cycle3"/>
    <dgm:cxn modelId="{C842729F-49DA-4409-953E-56D296E49C09}" type="presParOf" srcId="{E68D5AA5-F53B-4016-A693-9112E5936E86}" destId="{9055A60E-CDAE-403F-8EEF-A428F51A32E8}" srcOrd="3" destOrd="0" presId="urn:microsoft.com/office/officeart/2005/8/layout/cycle3"/>
    <dgm:cxn modelId="{C9871270-DEB9-4DA5-A30D-A8D7A822E140}" type="presParOf" srcId="{E68D5AA5-F53B-4016-A693-9112E5936E86}" destId="{01DB9643-10F1-4823-B76E-F7940EF2AEA9}" srcOrd="4" destOrd="0" presId="urn:microsoft.com/office/officeart/2005/8/layout/cycle3"/>
    <dgm:cxn modelId="{DBCAF365-CB3C-49F5-8869-450B7CE54DB2}" type="presParOf" srcId="{E68D5AA5-F53B-4016-A693-9112E5936E86}" destId="{BA9D9BBC-50CF-4C7C-B3BD-ABCB646DF9E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FEAA2B-FBA0-4EAC-A709-CBF2330200F6}"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9BCE390E-546C-4593-8254-22C9ABEA115A}">
      <dgm:prSet phldrT="[Κείμενο]"/>
      <dgm:spPr/>
      <dgm:t>
        <a:bodyPr/>
        <a:lstStyle/>
        <a:p>
          <a:r>
            <a:rPr lang="en-US" dirty="0"/>
            <a:t>Production</a:t>
          </a:r>
        </a:p>
      </dgm:t>
    </dgm:pt>
    <dgm:pt modelId="{78067EA3-8727-463D-830D-AF954AF52A14}" type="parTrans" cxnId="{DCB6D6C5-BBB9-49FC-9BA8-6E36AA841911}">
      <dgm:prSet/>
      <dgm:spPr/>
      <dgm:t>
        <a:bodyPr/>
        <a:lstStyle/>
        <a:p>
          <a:endParaRPr lang="en-US"/>
        </a:p>
      </dgm:t>
    </dgm:pt>
    <dgm:pt modelId="{879E485E-721D-433A-A646-07D85887F385}" type="sibTrans" cxnId="{DCB6D6C5-BBB9-49FC-9BA8-6E36AA841911}">
      <dgm:prSet>
        <dgm:style>
          <a:lnRef idx="3">
            <a:schemeClr val="lt1"/>
          </a:lnRef>
          <a:fillRef idx="1">
            <a:schemeClr val="accent2"/>
          </a:fillRef>
          <a:effectRef idx="1">
            <a:schemeClr val="accent2"/>
          </a:effectRef>
          <a:fontRef idx="minor">
            <a:schemeClr val="lt1"/>
          </a:fontRef>
        </dgm:style>
      </dgm:prSet>
      <dgm:spPr/>
      <dgm:t>
        <a:bodyPr/>
        <a:lstStyle/>
        <a:p>
          <a:endParaRPr lang="en-US"/>
        </a:p>
      </dgm:t>
    </dgm:pt>
    <dgm:pt modelId="{567F75FC-957B-4287-8784-6F2A81192421}">
      <dgm:prSet phldrT="[Κείμενο]"/>
      <dgm:spPr/>
      <dgm:t>
        <a:bodyPr/>
        <a:lstStyle/>
        <a:p>
          <a:r>
            <a:rPr lang="en-US" dirty="0"/>
            <a:t>Product</a:t>
          </a:r>
        </a:p>
      </dgm:t>
    </dgm:pt>
    <dgm:pt modelId="{D42EA769-D913-4729-8A0C-9773B5585A99}" type="parTrans" cxnId="{0C646824-EBC5-4C57-9D6C-3D28530E998D}">
      <dgm:prSet/>
      <dgm:spPr/>
      <dgm:t>
        <a:bodyPr/>
        <a:lstStyle/>
        <a:p>
          <a:endParaRPr lang="en-US"/>
        </a:p>
      </dgm:t>
    </dgm:pt>
    <dgm:pt modelId="{1A47AC4B-FF3F-4531-BDF0-4DB971A1A3B5}" type="sibTrans" cxnId="{0C646824-EBC5-4C57-9D6C-3D28530E998D}">
      <dgm:prSet/>
      <dgm:spPr/>
      <dgm:t>
        <a:bodyPr/>
        <a:lstStyle/>
        <a:p>
          <a:endParaRPr lang="en-US"/>
        </a:p>
      </dgm:t>
    </dgm:pt>
    <dgm:pt modelId="{04356FF0-4CC8-4ECC-978C-8EE981ACBD91}">
      <dgm:prSet phldrT="[Κείμενο]"/>
      <dgm:spPr/>
      <dgm:t>
        <a:bodyPr/>
        <a:lstStyle/>
        <a:p>
          <a:r>
            <a:rPr lang="en-US" dirty="0"/>
            <a:t>Consumption/ Use</a:t>
          </a:r>
        </a:p>
      </dgm:t>
    </dgm:pt>
    <dgm:pt modelId="{E8DAA136-3F61-4469-82C1-B393A9AC6214}" type="parTrans" cxnId="{D944F4AD-B0D5-4DA6-A0EE-E7D5F9DD5AE8}">
      <dgm:prSet/>
      <dgm:spPr/>
      <dgm:t>
        <a:bodyPr/>
        <a:lstStyle/>
        <a:p>
          <a:endParaRPr lang="en-US"/>
        </a:p>
      </dgm:t>
    </dgm:pt>
    <dgm:pt modelId="{EF6BA36C-BAAF-4238-A6FB-589C1D3FAE17}" type="sibTrans" cxnId="{D944F4AD-B0D5-4DA6-A0EE-E7D5F9DD5AE8}">
      <dgm:prSet/>
      <dgm:spPr/>
      <dgm:t>
        <a:bodyPr/>
        <a:lstStyle/>
        <a:p>
          <a:endParaRPr lang="en-US"/>
        </a:p>
      </dgm:t>
    </dgm:pt>
    <dgm:pt modelId="{52A32DA1-F964-49D6-806A-22F2115B4CF2}">
      <dgm:prSet phldrT="[Κείμενο]"/>
      <dgm:spPr/>
      <dgm:t>
        <a:bodyPr/>
        <a:lstStyle/>
        <a:p>
          <a:r>
            <a:rPr lang="en-US" dirty="0"/>
            <a:t>Bio-degradation</a:t>
          </a:r>
        </a:p>
      </dgm:t>
    </dgm:pt>
    <dgm:pt modelId="{7C1EB276-865E-4269-B77A-31E78A057AAD}" type="parTrans" cxnId="{E5A54EAC-5FE6-4471-BE70-9E6D1B8BB492}">
      <dgm:prSet/>
      <dgm:spPr/>
      <dgm:t>
        <a:bodyPr/>
        <a:lstStyle/>
        <a:p>
          <a:endParaRPr lang="en-US"/>
        </a:p>
      </dgm:t>
    </dgm:pt>
    <dgm:pt modelId="{FCD51326-DB6C-46EE-8D94-CE8C22414F03}" type="sibTrans" cxnId="{E5A54EAC-5FE6-4471-BE70-9E6D1B8BB492}">
      <dgm:prSet/>
      <dgm:spPr/>
      <dgm:t>
        <a:bodyPr/>
        <a:lstStyle/>
        <a:p>
          <a:endParaRPr lang="en-US"/>
        </a:p>
      </dgm:t>
    </dgm:pt>
    <dgm:pt modelId="{9AFC9CBD-675B-4656-A42C-AC49B8C98C3E}">
      <dgm:prSet phldrT="[Κείμενο]"/>
      <dgm:spPr/>
      <dgm:t>
        <a:bodyPr/>
        <a:lstStyle/>
        <a:p>
          <a:r>
            <a:rPr lang="en-US" dirty="0"/>
            <a:t>Nutrients</a:t>
          </a:r>
        </a:p>
      </dgm:t>
    </dgm:pt>
    <dgm:pt modelId="{12768859-6EE4-4C1E-BD7F-1D6855FDE04D}" type="parTrans" cxnId="{6616F386-5EE5-4CA2-A291-A813187980FB}">
      <dgm:prSet/>
      <dgm:spPr/>
      <dgm:t>
        <a:bodyPr/>
        <a:lstStyle/>
        <a:p>
          <a:endParaRPr lang="en-US"/>
        </a:p>
      </dgm:t>
    </dgm:pt>
    <dgm:pt modelId="{B7633BEB-0D05-4A22-9A76-2FE03EF25FF2}" type="sibTrans" cxnId="{6616F386-5EE5-4CA2-A291-A813187980FB}">
      <dgm:prSet/>
      <dgm:spPr/>
      <dgm:t>
        <a:bodyPr/>
        <a:lstStyle/>
        <a:p>
          <a:endParaRPr lang="en-US"/>
        </a:p>
      </dgm:t>
    </dgm:pt>
    <dgm:pt modelId="{D73B6815-0E54-4F26-86DF-04DC29B7EF83}">
      <dgm:prSet/>
      <dgm:spPr>
        <a:solidFill>
          <a:schemeClr val="accent1">
            <a:lumMod val="50000"/>
          </a:schemeClr>
        </a:solidFill>
      </dgm:spPr>
      <dgm:t>
        <a:bodyPr/>
        <a:lstStyle/>
        <a:p>
          <a:r>
            <a:rPr lang="en-US" dirty="0"/>
            <a:t>Plants</a:t>
          </a:r>
        </a:p>
      </dgm:t>
    </dgm:pt>
    <dgm:pt modelId="{83B99881-D3AD-44F1-B026-EB0789A45747}" type="parTrans" cxnId="{299D4DC1-B0FB-4062-B765-9A952A9B0D8B}">
      <dgm:prSet/>
      <dgm:spPr/>
      <dgm:t>
        <a:bodyPr/>
        <a:lstStyle/>
        <a:p>
          <a:endParaRPr lang="en-US"/>
        </a:p>
      </dgm:t>
    </dgm:pt>
    <dgm:pt modelId="{B06A4ECA-B632-4B8B-89C0-810BE7332103}" type="sibTrans" cxnId="{299D4DC1-B0FB-4062-B765-9A952A9B0D8B}">
      <dgm:prSet/>
      <dgm:spPr/>
      <dgm:t>
        <a:bodyPr/>
        <a:lstStyle/>
        <a:p>
          <a:endParaRPr lang="en-US"/>
        </a:p>
      </dgm:t>
    </dgm:pt>
    <dgm:pt modelId="{37008794-65A6-4A9D-9D66-7E317CD3CB0C}" type="pres">
      <dgm:prSet presAssocID="{98FEAA2B-FBA0-4EAC-A709-CBF2330200F6}" presName="Name0" presStyleCnt="0">
        <dgm:presLayoutVars>
          <dgm:dir/>
          <dgm:resizeHandles val="exact"/>
        </dgm:presLayoutVars>
      </dgm:prSet>
      <dgm:spPr/>
      <dgm:t>
        <a:bodyPr/>
        <a:lstStyle/>
        <a:p>
          <a:endParaRPr lang="en-US"/>
        </a:p>
      </dgm:t>
    </dgm:pt>
    <dgm:pt modelId="{E68D5AA5-F53B-4016-A693-9112E5936E86}" type="pres">
      <dgm:prSet presAssocID="{98FEAA2B-FBA0-4EAC-A709-CBF2330200F6}" presName="cycle" presStyleCnt="0"/>
      <dgm:spPr/>
    </dgm:pt>
    <dgm:pt modelId="{FDEE5297-767A-4CF8-A1E7-FC7FD15BA7B1}" type="pres">
      <dgm:prSet presAssocID="{9BCE390E-546C-4593-8254-22C9ABEA115A}" presName="nodeFirstNode" presStyleLbl="node1" presStyleIdx="0" presStyleCnt="6">
        <dgm:presLayoutVars>
          <dgm:bulletEnabled val="1"/>
        </dgm:presLayoutVars>
      </dgm:prSet>
      <dgm:spPr/>
      <dgm:t>
        <a:bodyPr/>
        <a:lstStyle/>
        <a:p>
          <a:endParaRPr lang="en-US"/>
        </a:p>
      </dgm:t>
    </dgm:pt>
    <dgm:pt modelId="{0C9DEDA4-782D-4B83-B421-E13D43EB7973}" type="pres">
      <dgm:prSet presAssocID="{879E485E-721D-433A-A646-07D85887F385}" presName="sibTransFirstNode" presStyleLbl="bgShp" presStyleIdx="0" presStyleCnt="1"/>
      <dgm:spPr/>
      <dgm:t>
        <a:bodyPr/>
        <a:lstStyle/>
        <a:p>
          <a:endParaRPr lang="en-US"/>
        </a:p>
      </dgm:t>
    </dgm:pt>
    <dgm:pt modelId="{82D4A4DE-552C-42F3-9D39-0E4BE999799D}" type="pres">
      <dgm:prSet presAssocID="{567F75FC-957B-4287-8784-6F2A81192421}" presName="nodeFollowingNodes" presStyleLbl="node1" presStyleIdx="1" presStyleCnt="6" custRadScaleRad="98122" custRadScaleInc="8631">
        <dgm:presLayoutVars>
          <dgm:bulletEnabled val="1"/>
        </dgm:presLayoutVars>
      </dgm:prSet>
      <dgm:spPr/>
      <dgm:t>
        <a:bodyPr/>
        <a:lstStyle/>
        <a:p>
          <a:endParaRPr lang="en-US"/>
        </a:p>
      </dgm:t>
    </dgm:pt>
    <dgm:pt modelId="{9055A60E-CDAE-403F-8EEF-A428F51A32E8}" type="pres">
      <dgm:prSet presAssocID="{04356FF0-4CC8-4ECC-978C-8EE981ACBD91}" presName="nodeFollowingNodes" presStyleLbl="node1" presStyleIdx="2" presStyleCnt="6">
        <dgm:presLayoutVars>
          <dgm:bulletEnabled val="1"/>
        </dgm:presLayoutVars>
      </dgm:prSet>
      <dgm:spPr/>
      <dgm:t>
        <a:bodyPr/>
        <a:lstStyle/>
        <a:p>
          <a:endParaRPr lang="en-US"/>
        </a:p>
      </dgm:t>
    </dgm:pt>
    <dgm:pt modelId="{01DB9643-10F1-4823-B76E-F7940EF2AEA9}" type="pres">
      <dgm:prSet presAssocID="{52A32DA1-F964-49D6-806A-22F2115B4CF2}" presName="nodeFollowingNodes" presStyleLbl="node1" presStyleIdx="3" presStyleCnt="6">
        <dgm:presLayoutVars>
          <dgm:bulletEnabled val="1"/>
        </dgm:presLayoutVars>
      </dgm:prSet>
      <dgm:spPr/>
      <dgm:t>
        <a:bodyPr/>
        <a:lstStyle/>
        <a:p>
          <a:endParaRPr lang="en-US"/>
        </a:p>
      </dgm:t>
    </dgm:pt>
    <dgm:pt modelId="{BA9D9BBC-50CF-4C7C-B3BD-ABCB646DF9E7}" type="pres">
      <dgm:prSet presAssocID="{9AFC9CBD-675B-4656-A42C-AC49B8C98C3E}" presName="nodeFollowingNodes" presStyleLbl="node1" presStyleIdx="4" presStyleCnt="6">
        <dgm:presLayoutVars>
          <dgm:bulletEnabled val="1"/>
        </dgm:presLayoutVars>
      </dgm:prSet>
      <dgm:spPr/>
      <dgm:t>
        <a:bodyPr/>
        <a:lstStyle/>
        <a:p>
          <a:endParaRPr lang="en-US"/>
        </a:p>
      </dgm:t>
    </dgm:pt>
    <dgm:pt modelId="{01188EB7-F2C5-4949-90A0-4CCB4C16FFE2}" type="pres">
      <dgm:prSet presAssocID="{D73B6815-0E54-4F26-86DF-04DC29B7EF83}" presName="nodeFollowingNodes" presStyleLbl="node1" presStyleIdx="5" presStyleCnt="6" custRadScaleRad="97294" custRadScaleInc="-6956">
        <dgm:presLayoutVars>
          <dgm:bulletEnabled val="1"/>
        </dgm:presLayoutVars>
      </dgm:prSet>
      <dgm:spPr/>
      <dgm:t>
        <a:bodyPr/>
        <a:lstStyle/>
        <a:p>
          <a:endParaRPr lang="en-US"/>
        </a:p>
      </dgm:t>
    </dgm:pt>
  </dgm:ptLst>
  <dgm:cxnLst>
    <dgm:cxn modelId="{A21B4F3B-130F-44F0-8FC1-E7633B8BCDB1}" type="presOf" srcId="{D73B6815-0E54-4F26-86DF-04DC29B7EF83}" destId="{01188EB7-F2C5-4949-90A0-4CCB4C16FFE2}" srcOrd="0" destOrd="0" presId="urn:microsoft.com/office/officeart/2005/8/layout/cycle3"/>
    <dgm:cxn modelId="{0C646824-EBC5-4C57-9D6C-3D28530E998D}" srcId="{98FEAA2B-FBA0-4EAC-A709-CBF2330200F6}" destId="{567F75FC-957B-4287-8784-6F2A81192421}" srcOrd="1" destOrd="0" parTransId="{D42EA769-D913-4729-8A0C-9773B5585A99}" sibTransId="{1A47AC4B-FF3F-4531-BDF0-4DB971A1A3B5}"/>
    <dgm:cxn modelId="{4388AFD8-59F3-495A-9144-F6036C2FA1B6}" type="presOf" srcId="{9AFC9CBD-675B-4656-A42C-AC49B8C98C3E}" destId="{BA9D9BBC-50CF-4C7C-B3BD-ABCB646DF9E7}" srcOrd="0" destOrd="0" presId="urn:microsoft.com/office/officeart/2005/8/layout/cycle3"/>
    <dgm:cxn modelId="{E5A54EAC-5FE6-4471-BE70-9E6D1B8BB492}" srcId="{98FEAA2B-FBA0-4EAC-A709-CBF2330200F6}" destId="{52A32DA1-F964-49D6-806A-22F2115B4CF2}" srcOrd="3" destOrd="0" parTransId="{7C1EB276-865E-4269-B77A-31E78A057AAD}" sibTransId="{FCD51326-DB6C-46EE-8D94-CE8C22414F03}"/>
    <dgm:cxn modelId="{40790E15-7CFC-4EA4-934C-780CB254E207}" type="presOf" srcId="{98FEAA2B-FBA0-4EAC-A709-CBF2330200F6}" destId="{37008794-65A6-4A9D-9D66-7E317CD3CB0C}" srcOrd="0" destOrd="0" presId="urn:microsoft.com/office/officeart/2005/8/layout/cycle3"/>
    <dgm:cxn modelId="{F229FE44-8ACF-477E-965F-FE930E5B9366}" type="presOf" srcId="{52A32DA1-F964-49D6-806A-22F2115B4CF2}" destId="{01DB9643-10F1-4823-B76E-F7940EF2AEA9}" srcOrd="0" destOrd="0" presId="urn:microsoft.com/office/officeart/2005/8/layout/cycle3"/>
    <dgm:cxn modelId="{76B80E84-3563-4721-A157-5068854941A2}" type="presOf" srcId="{9BCE390E-546C-4593-8254-22C9ABEA115A}" destId="{FDEE5297-767A-4CF8-A1E7-FC7FD15BA7B1}" srcOrd="0" destOrd="0" presId="urn:microsoft.com/office/officeart/2005/8/layout/cycle3"/>
    <dgm:cxn modelId="{D944F4AD-B0D5-4DA6-A0EE-E7D5F9DD5AE8}" srcId="{98FEAA2B-FBA0-4EAC-A709-CBF2330200F6}" destId="{04356FF0-4CC8-4ECC-978C-8EE981ACBD91}" srcOrd="2" destOrd="0" parTransId="{E8DAA136-3F61-4469-82C1-B393A9AC6214}" sibTransId="{EF6BA36C-BAAF-4238-A6FB-589C1D3FAE17}"/>
    <dgm:cxn modelId="{DCB6D6C5-BBB9-49FC-9BA8-6E36AA841911}" srcId="{98FEAA2B-FBA0-4EAC-A709-CBF2330200F6}" destId="{9BCE390E-546C-4593-8254-22C9ABEA115A}" srcOrd="0" destOrd="0" parTransId="{78067EA3-8727-463D-830D-AF954AF52A14}" sibTransId="{879E485E-721D-433A-A646-07D85887F385}"/>
    <dgm:cxn modelId="{A2FC8CFD-EB66-4920-925D-8ED7033B8559}" type="presOf" srcId="{567F75FC-957B-4287-8784-6F2A81192421}" destId="{82D4A4DE-552C-42F3-9D39-0E4BE999799D}" srcOrd="0" destOrd="0" presId="urn:microsoft.com/office/officeart/2005/8/layout/cycle3"/>
    <dgm:cxn modelId="{6DA49143-E180-4A26-A92C-084E176855D1}" type="presOf" srcId="{879E485E-721D-433A-A646-07D85887F385}" destId="{0C9DEDA4-782D-4B83-B421-E13D43EB7973}" srcOrd="0" destOrd="0" presId="urn:microsoft.com/office/officeart/2005/8/layout/cycle3"/>
    <dgm:cxn modelId="{299D4DC1-B0FB-4062-B765-9A952A9B0D8B}" srcId="{98FEAA2B-FBA0-4EAC-A709-CBF2330200F6}" destId="{D73B6815-0E54-4F26-86DF-04DC29B7EF83}" srcOrd="5" destOrd="0" parTransId="{83B99881-D3AD-44F1-B026-EB0789A45747}" sibTransId="{B06A4ECA-B632-4B8B-89C0-810BE7332103}"/>
    <dgm:cxn modelId="{6616F386-5EE5-4CA2-A291-A813187980FB}" srcId="{98FEAA2B-FBA0-4EAC-A709-CBF2330200F6}" destId="{9AFC9CBD-675B-4656-A42C-AC49B8C98C3E}" srcOrd="4" destOrd="0" parTransId="{12768859-6EE4-4C1E-BD7F-1D6855FDE04D}" sibTransId="{B7633BEB-0D05-4A22-9A76-2FE03EF25FF2}"/>
    <dgm:cxn modelId="{BA63CCFC-A8EC-4B41-9BD2-7D1550E8C87A}" type="presOf" srcId="{04356FF0-4CC8-4ECC-978C-8EE981ACBD91}" destId="{9055A60E-CDAE-403F-8EEF-A428F51A32E8}" srcOrd="0" destOrd="0" presId="urn:microsoft.com/office/officeart/2005/8/layout/cycle3"/>
    <dgm:cxn modelId="{0E4A0197-FD20-4190-937A-CA97058DC43C}" type="presParOf" srcId="{37008794-65A6-4A9D-9D66-7E317CD3CB0C}" destId="{E68D5AA5-F53B-4016-A693-9112E5936E86}" srcOrd="0" destOrd="0" presId="urn:microsoft.com/office/officeart/2005/8/layout/cycle3"/>
    <dgm:cxn modelId="{E34EE48F-3E84-42BE-ABF0-70F50C4BDBA7}" type="presParOf" srcId="{E68D5AA5-F53B-4016-A693-9112E5936E86}" destId="{FDEE5297-767A-4CF8-A1E7-FC7FD15BA7B1}" srcOrd="0" destOrd="0" presId="urn:microsoft.com/office/officeart/2005/8/layout/cycle3"/>
    <dgm:cxn modelId="{8B59FC48-563B-4EED-A1A7-F663A83D6068}" type="presParOf" srcId="{E68D5AA5-F53B-4016-A693-9112E5936E86}" destId="{0C9DEDA4-782D-4B83-B421-E13D43EB7973}" srcOrd="1" destOrd="0" presId="urn:microsoft.com/office/officeart/2005/8/layout/cycle3"/>
    <dgm:cxn modelId="{795DBA9D-2CEE-4451-9DB3-A694DBEACA83}" type="presParOf" srcId="{E68D5AA5-F53B-4016-A693-9112E5936E86}" destId="{82D4A4DE-552C-42F3-9D39-0E4BE999799D}" srcOrd="2" destOrd="0" presId="urn:microsoft.com/office/officeart/2005/8/layout/cycle3"/>
    <dgm:cxn modelId="{C842729F-49DA-4409-953E-56D296E49C09}" type="presParOf" srcId="{E68D5AA5-F53B-4016-A693-9112E5936E86}" destId="{9055A60E-CDAE-403F-8EEF-A428F51A32E8}" srcOrd="3" destOrd="0" presId="urn:microsoft.com/office/officeart/2005/8/layout/cycle3"/>
    <dgm:cxn modelId="{C9871270-DEB9-4DA5-A30D-A8D7A822E140}" type="presParOf" srcId="{E68D5AA5-F53B-4016-A693-9112E5936E86}" destId="{01DB9643-10F1-4823-B76E-F7940EF2AEA9}" srcOrd="4" destOrd="0" presId="urn:microsoft.com/office/officeart/2005/8/layout/cycle3"/>
    <dgm:cxn modelId="{DBCAF365-CB3C-49F5-8869-450B7CE54DB2}" type="presParOf" srcId="{E68D5AA5-F53B-4016-A693-9112E5936E86}" destId="{BA9D9BBC-50CF-4C7C-B3BD-ABCB646DF9E7}" srcOrd="5" destOrd="0" presId="urn:microsoft.com/office/officeart/2005/8/layout/cycle3"/>
    <dgm:cxn modelId="{85AA1DB5-6B8A-4A2C-9DCE-9ED6897C09C5}" type="presParOf" srcId="{E68D5AA5-F53B-4016-A693-9112E5936E86}" destId="{01188EB7-F2C5-4949-90A0-4CCB4C16FFE2}"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FEAA2B-FBA0-4EAC-A709-CBF2330200F6}"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9BCE390E-546C-4593-8254-22C9ABEA115A}">
      <dgm:prSet phldrT="[Κείμενο]"/>
      <dgm:spPr/>
      <dgm:t>
        <a:bodyPr/>
        <a:lstStyle/>
        <a:p>
          <a:r>
            <a:rPr lang="en-US" dirty="0">
              <a:latin typeface="Cambria" panose="02040503050406030204" pitchFamily="18" charset="0"/>
              <a:ea typeface="Cambria" panose="02040503050406030204" pitchFamily="18" charset="0"/>
            </a:rPr>
            <a:t>Manufacture</a:t>
          </a:r>
        </a:p>
      </dgm:t>
    </dgm:pt>
    <dgm:pt modelId="{78067EA3-8727-463D-830D-AF954AF52A14}" type="parTrans" cxnId="{DCB6D6C5-BBB9-49FC-9BA8-6E36AA841911}">
      <dgm:prSet/>
      <dgm:spPr/>
      <dgm:t>
        <a:bodyPr/>
        <a:lstStyle/>
        <a:p>
          <a:endParaRPr lang="en-US">
            <a:latin typeface="Cambria" panose="02040503050406030204" pitchFamily="18" charset="0"/>
            <a:ea typeface="Cambria" panose="02040503050406030204" pitchFamily="18" charset="0"/>
          </a:endParaRPr>
        </a:p>
      </dgm:t>
    </dgm:pt>
    <dgm:pt modelId="{879E485E-721D-433A-A646-07D85887F385}" type="sibTrans" cxnId="{DCB6D6C5-BBB9-49FC-9BA8-6E36AA841911}">
      <dgm:prSet>
        <dgm:style>
          <a:lnRef idx="3">
            <a:schemeClr val="lt1"/>
          </a:lnRef>
          <a:fillRef idx="1">
            <a:schemeClr val="accent2"/>
          </a:fillRef>
          <a:effectRef idx="1">
            <a:schemeClr val="accent2"/>
          </a:effectRef>
          <a:fontRef idx="minor">
            <a:schemeClr val="lt1"/>
          </a:fontRef>
        </dgm:style>
      </dgm:prSet>
      <dgm:spPr/>
      <dgm:t>
        <a:bodyPr/>
        <a:lstStyle/>
        <a:p>
          <a:endParaRPr lang="en-US">
            <a:latin typeface="Cambria" panose="02040503050406030204" pitchFamily="18" charset="0"/>
            <a:ea typeface="Cambria" panose="02040503050406030204" pitchFamily="18" charset="0"/>
          </a:endParaRPr>
        </a:p>
      </dgm:t>
    </dgm:pt>
    <dgm:pt modelId="{567F75FC-957B-4287-8784-6F2A81192421}">
      <dgm:prSet phldrT="[Κείμενο]"/>
      <dgm:spPr/>
      <dgm:t>
        <a:bodyPr/>
        <a:lstStyle/>
        <a:p>
          <a:r>
            <a:rPr lang="en-US" dirty="0">
              <a:latin typeface="Cambria" panose="02040503050406030204" pitchFamily="18" charset="0"/>
              <a:ea typeface="Cambria" panose="02040503050406030204" pitchFamily="18" charset="0"/>
            </a:rPr>
            <a:t>Materials</a:t>
          </a:r>
        </a:p>
      </dgm:t>
    </dgm:pt>
    <dgm:pt modelId="{D42EA769-D913-4729-8A0C-9773B5585A99}" type="parTrans" cxnId="{0C646824-EBC5-4C57-9D6C-3D28530E998D}">
      <dgm:prSet/>
      <dgm:spPr/>
      <dgm:t>
        <a:bodyPr/>
        <a:lstStyle/>
        <a:p>
          <a:endParaRPr lang="en-US">
            <a:latin typeface="Cambria" panose="02040503050406030204" pitchFamily="18" charset="0"/>
            <a:ea typeface="Cambria" panose="02040503050406030204" pitchFamily="18" charset="0"/>
          </a:endParaRPr>
        </a:p>
      </dgm:t>
    </dgm:pt>
    <dgm:pt modelId="{1A47AC4B-FF3F-4531-BDF0-4DB971A1A3B5}" type="sibTrans" cxnId="{0C646824-EBC5-4C57-9D6C-3D28530E998D}">
      <dgm:prSet/>
      <dgm:spPr/>
      <dgm:t>
        <a:bodyPr/>
        <a:lstStyle/>
        <a:p>
          <a:endParaRPr lang="en-US">
            <a:latin typeface="Cambria" panose="02040503050406030204" pitchFamily="18" charset="0"/>
            <a:ea typeface="Cambria" panose="02040503050406030204" pitchFamily="18" charset="0"/>
          </a:endParaRPr>
        </a:p>
      </dgm:t>
    </dgm:pt>
    <dgm:pt modelId="{04356FF0-4CC8-4ECC-978C-8EE981ACBD91}">
      <dgm:prSet phldrT="[Κείμενο]"/>
      <dgm:spPr/>
      <dgm:t>
        <a:bodyPr/>
        <a:lstStyle/>
        <a:p>
          <a:r>
            <a:rPr lang="en-US" dirty="0">
              <a:latin typeface="Cambria" panose="02040503050406030204" pitchFamily="18" charset="0"/>
              <a:ea typeface="Cambria" panose="02040503050406030204" pitchFamily="18" charset="0"/>
            </a:rPr>
            <a:t>Reuse</a:t>
          </a:r>
        </a:p>
      </dgm:t>
    </dgm:pt>
    <dgm:pt modelId="{E8DAA136-3F61-4469-82C1-B393A9AC6214}" type="parTrans" cxnId="{D944F4AD-B0D5-4DA6-A0EE-E7D5F9DD5AE8}">
      <dgm:prSet/>
      <dgm:spPr/>
      <dgm:t>
        <a:bodyPr/>
        <a:lstStyle/>
        <a:p>
          <a:endParaRPr lang="en-US">
            <a:latin typeface="Cambria" panose="02040503050406030204" pitchFamily="18" charset="0"/>
            <a:ea typeface="Cambria" panose="02040503050406030204" pitchFamily="18" charset="0"/>
          </a:endParaRPr>
        </a:p>
      </dgm:t>
    </dgm:pt>
    <dgm:pt modelId="{EF6BA36C-BAAF-4238-A6FB-589C1D3FAE17}" type="sibTrans" cxnId="{D944F4AD-B0D5-4DA6-A0EE-E7D5F9DD5AE8}">
      <dgm:prSet/>
      <dgm:spPr/>
      <dgm:t>
        <a:bodyPr/>
        <a:lstStyle/>
        <a:p>
          <a:endParaRPr lang="en-US">
            <a:latin typeface="Cambria" panose="02040503050406030204" pitchFamily="18" charset="0"/>
            <a:ea typeface="Cambria" panose="02040503050406030204" pitchFamily="18" charset="0"/>
          </a:endParaRPr>
        </a:p>
      </dgm:t>
    </dgm:pt>
    <dgm:pt modelId="{52A32DA1-F964-49D6-806A-22F2115B4CF2}">
      <dgm:prSet phldrT="[Κείμενο]"/>
      <dgm:spPr/>
      <dgm:t>
        <a:bodyPr/>
        <a:lstStyle/>
        <a:p>
          <a:r>
            <a:rPr lang="en-US" dirty="0">
              <a:latin typeface="Cambria" panose="02040503050406030204" pitchFamily="18" charset="0"/>
              <a:ea typeface="Cambria" panose="02040503050406030204" pitchFamily="18" charset="0"/>
            </a:rPr>
            <a:t>Use</a:t>
          </a:r>
        </a:p>
      </dgm:t>
    </dgm:pt>
    <dgm:pt modelId="{7C1EB276-865E-4269-B77A-31E78A057AAD}" type="parTrans" cxnId="{E5A54EAC-5FE6-4471-BE70-9E6D1B8BB492}">
      <dgm:prSet/>
      <dgm:spPr/>
      <dgm:t>
        <a:bodyPr/>
        <a:lstStyle/>
        <a:p>
          <a:endParaRPr lang="en-US">
            <a:latin typeface="Cambria" panose="02040503050406030204" pitchFamily="18" charset="0"/>
            <a:ea typeface="Cambria" panose="02040503050406030204" pitchFamily="18" charset="0"/>
          </a:endParaRPr>
        </a:p>
      </dgm:t>
    </dgm:pt>
    <dgm:pt modelId="{FCD51326-DB6C-46EE-8D94-CE8C22414F03}" type="sibTrans" cxnId="{E5A54EAC-5FE6-4471-BE70-9E6D1B8BB492}">
      <dgm:prSet/>
      <dgm:spPr/>
      <dgm:t>
        <a:bodyPr/>
        <a:lstStyle/>
        <a:p>
          <a:endParaRPr lang="en-US">
            <a:latin typeface="Cambria" panose="02040503050406030204" pitchFamily="18" charset="0"/>
            <a:ea typeface="Cambria" panose="02040503050406030204" pitchFamily="18" charset="0"/>
          </a:endParaRPr>
        </a:p>
      </dgm:t>
    </dgm:pt>
    <dgm:pt modelId="{D73B6815-0E54-4F26-86DF-04DC29B7EF83}">
      <dgm:prSet/>
      <dgm:spPr>
        <a:solidFill>
          <a:schemeClr val="accent1">
            <a:lumMod val="50000"/>
          </a:schemeClr>
        </a:solidFill>
      </dgm:spPr>
      <dgm:t>
        <a:bodyPr/>
        <a:lstStyle/>
        <a:p>
          <a:r>
            <a:rPr lang="en-US" dirty="0">
              <a:latin typeface="Cambria" panose="02040503050406030204" pitchFamily="18" charset="0"/>
              <a:ea typeface="Cambria" panose="02040503050406030204" pitchFamily="18" charset="0"/>
            </a:rPr>
            <a:t>Products</a:t>
          </a:r>
        </a:p>
      </dgm:t>
    </dgm:pt>
    <dgm:pt modelId="{83B99881-D3AD-44F1-B026-EB0789A45747}" type="parTrans" cxnId="{299D4DC1-B0FB-4062-B765-9A952A9B0D8B}">
      <dgm:prSet/>
      <dgm:spPr/>
      <dgm:t>
        <a:bodyPr/>
        <a:lstStyle/>
        <a:p>
          <a:endParaRPr lang="en-US">
            <a:latin typeface="Cambria" panose="02040503050406030204" pitchFamily="18" charset="0"/>
            <a:ea typeface="Cambria" panose="02040503050406030204" pitchFamily="18" charset="0"/>
          </a:endParaRPr>
        </a:p>
      </dgm:t>
    </dgm:pt>
    <dgm:pt modelId="{B06A4ECA-B632-4B8B-89C0-810BE7332103}" type="sibTrans" cxnId="{299D4DC1-B0FB-4062-B765-9A952A9B0D8B}">
      <dgm:prSet/>
      <dgm:spPr/>
      <dgm:t>
        <a:bodyPr/>
        <a:lstStyle/>
        <a:p>
          <a:endParaRPr lang="en-US">
            <a:latin typeface="Cambria" panose="02040503050406030204" pitchFamily="18" charset="0"/>
            <a:ea typeface="Cambria" panose="02040503050406030204" pitchFamily="18" charset="0"/>
          </a:endParaRPr>
        </a:p>
      </dgm:t>
    </dgm:pt>
    <dgm:pt modelId="{37008794-65A6-4A9D-9D66-7E317CD3CB0C}" type="pres">
      <dgm:prSet presAssocID="{98FEAA2B-FBA0-4EAC-A709-CBF2330200F6}" presName="Name0" presStyleCnt="0">
        <dgm:presLayoutVars>
          <dgm:dir/>
          <dgm:resizeHandles val="exact"/>
        </dgm:presLayoutVars>
      </dgm:prSet>
      <dgm:spPr/>
      <dgm:t>
        <a:bodyPr/>
        <a:lstStyle/>
        <a:p>
          <a:endParaRPr lang="en-US"/>
        </a:p>
      </dgm:t>
    </dgm:pt>
    <dgm:pt modelId="{E68D5AA5-F53B-4016-A693-9112E5936E86}" type="pres">
      <dgm:prSet presAssocID="{98FEAA2B-FBA0-4EAC-A709-CBF2330200F6}" presName="cycle" presStyleCnt="0"/>
      <dgm:spPr/>
    </dgm:pt>
    <dgm:pt modelId="{FDEE5297-767A-4CF8-A1E7-FC7FD15BA7B1}" type="pres">
      <dgm:prSet presAssocID="{9BCE390E-546C-4593-8254-22C9ABEA115A}" presName="nodeFirstNode" presStyleLbl="node1" presStyleIdx="0" presStyleCnt="5">
        <dgm:presLayoutVars>
          <dgm:bulletEnabled val="1"/>
        </dgm:presLayoutVars>
      </dgm:prSet>
      <dgm:spPr/>
      <dgm:t>
        <a:bodyPr/>
        <a:lstStyle/>
        <a:p>
          <a:endParaRPr lang="en-US"/>
        </a:p>
      </dgm:t>
    </dgm:pt>
    <dgm:pt modelId="{0C9DEDA4-782D-4B83-B421-E13D43EB7973}" type="pres">
      <dgm:prSet presAssocID="{879E485E-721D-433A-A646-07D85887F385}" presName="sibTransFirstNode" presStyleLbl="bgShp" presStyleIdx="0" presStyleCnt="1"/>
      <dgm:spPr/>
      <dgm:t>
        <a:bodyPr/>
        <a:lstStyle/>
        <a:p>
          <a:endParaRPr lang="en-US"/>
        </a:p>
      </dgm:t>
    </dgm:pt>
    <dgm:pt modelId="{82D4A4DE-552C-42F3-9D39-0E4BE999799D}" type="pres">
      <dgm:prSet presAssocID="{567F75FC-957B-4287-8784-6F2A81192421}" presName="nodeFollowingNodes" presStyleLbl="node1" presStyleIdx="1" presStyleCnt="5">
        <dgm:presLayoutVars>
          <dgm:bulletEnabled val="1"/>
        </dgm:presLayoutVars>
      </dgm:prSet>
      <dgm:spPr/>
      <dgm:t>
        <a:bodyPr/>
        <a:lstStyle/>
        <a:p>
          <a:endParaRPr lang="en-US"/>
        </a:p>
      </dgm:t>
    </dgm:pt>
    <dgm:pt modelId="{9055A60E-CDAE-403F-8EEF-A428F51A32E8}" type="pres">
      <dgm:prSet presAssocID="{04356FF0-4CC8-4ECC-978C-8EE981ACBD91}" presName="nodeFollowingNodes" presStyleLbl="node1" presStyleIdx="2" presStyleCnt="5">
        <dgm:presLayoutVars>
          <dgm:bulletEnabled val="1"/>
        </dgm:presLayoutVars>
      </dgm:prSet>
      <dgm:spPr/>
      <dgm:t>
        <a:bodyPr/>
        <a:lstStyle/>
        <a:p>
          <a:endParaRPr lang="en-US"/>
        </a:p>
      </dgm:t>
    </dgm:pt>
    <dgm:pt modelId="{01DB9643-10F1-4823-B76E-F7940EF2AEA9}" type="pres">
      <dgm:prSet presAssocID="{52A32DA1-F964-49D6-806A-22F2115B4CF2}" presName="nodeFollowingNodes" presStyleLbl="node1" presStyleIdx="3" presStyleCnt="5">
        <dgm:presLayoutVars>
          <dgm:bulletEnabled val="1"/>
        </dgm:presLayoutVars>
      </dgm:prSet>
      <dgm:spPr/>
      <dgm:t>
        <a:bodyPr/>
        <a:lstStyle/>
        <a:p>
          <a:endParaRPr lang="en-US"/>
        </a:p>
      </dgm:t>
    </dgm:pt>
    <dgm:pt modelId="{01188EB7-F2C5-4949-90A0-4CCB4C16FFE2}" type="pres">
      <dgm:prSet presAssocID="{D73B6815-0E54-4F26-86DF-04DC29B7EF83}" presName="nodeFollowingNodes" presStyleLbl="node1" presStyleIdx="4" presStyleCnt="5" custRadScaleRad="100042" custRadScaleInc="-27">
        <dgm:presLayoutVars>
          <dgm:bulletEnabled val="1"/>
        </dgm:presLayoutVars>
      </dgm:prSet>
      <dgm:spPr/>
      <dgm:t>
        <a:bodyPr/>
        <a:lstStyle/>
        <a:p>
          <a:endParaRPr lang="en-US"/>
        </a:p>
      </dgm:t>
    </dgm:pt>
  </dgm:ptLst>
  <dgm:cxnLst>
    <dgm:cxn modelId="{A21B4F3B-130F-44F0-8FC1-E7633B8BCDB1}" type="presOf" srcId="{D73B6815-0E54-4F26-86DF-04DC29B7EF83}" destId="{01188EB7-F2C5-4949-90A0-4CCB4C16FFE2}" srcOrd="0" destOrd="0" presId="urn:microsoft.com/office/officeart/2005/8/layout/cycle3"/>
    <dgm:cxn modelId="{0C646824-EBC5-4C57-9D6C-3D28530E998D}" srcId="{98FEAA2B-FBA0-4EAC-A709-CBF2330200F6}" destId="{567F75FC-957B-4287-8784-6F2A81192421}" srcOrd="1" destOrd="0" parTransId="{D42EA769-D913-4729-8A0C-9773B5585A99}" sibTransId="{1A47AC4B-FF3F-4531-BDF0-4DB971A1A3B5}"/>
    <dgm:cxn modelId="{E5A54EAC-5FE6-4471-BE70-9E6D1B8BB492}" srcId="{98FEAA2B-FBA0-4EAC-A709-CBF2330200F6}" destId="{52A32DA1-F964-49D6-806A-22F2115B4CF2}" srcOrd="3" destOrd="0" parTransId="{7C1EB276-865E-4269-B77A-31E78A057AAD}" sibTransId="{FCD51326-DB6C-46EE-8D94-CE8C22414F03}"/>
    <dgm:cxn modelId="{40790E15-7CFC-4EA4-934C-780CB254E207}" type="presOf" srcId="{98FEAA2B-FBA0-4EAC-A709-CBF2330200F6}" destId="{37008794-65A6-4A9D-9D66-7E317CD3CB0C}" srcOrd="0" destOrd="0" presId="urn:microsoft.com/office/officeart/2005/8/layout/cycle3"/>
    <dgm:cxn modelId="{F229FE44-8ACF-477E-965F-FE930E5B9366}" type="presOf" srcId="{52A32DA1-F964-49D6-806A-22F2115B4CF2}" destId="{01DB9643-10F1-4823-B76E-F7940EF2AEA9}" srcOrd="0" destOrd="0" presId="urn:microsoft.com/office/officeart/2005/8/layout/cycle3"/>
    <dgm:cxn modelId="{76B80E84-3563-4721-A157-5068854941A2}" type="presOf" srcId="{9BCE390E-546C-4593-8254-22C9ABEA115A}" destId="{FDEE5297-767A-4CF8-A1E7-FC7FD15BA7B1}" srcOrd="0" destOrd="0" presId="urn:microsoft.com/office/officeart/2005/8/layout/cycle3"/>
    <dgm:cxn modelId="{D944F4AD-B0D5-4DA6-A0EE-E7D5F9DD5AE8}" srcId="{98FEAA2B-FBA0-4EAC-A709-CBF2330200F6}" destId="{04356FF0-4CC8-4ECC-978C-8EE981ACBD91}" srcOrd="2" destOrd="0" parTransId="{E8DAA136-3F61-4469-82C1-B393A9AC6214}" sibTransId="{EF6BA36C-BAAF-4238-A6FB-589C1D3FAE17}"/>
    <dgm:cxn modelId="{DCB6D6C5-BBB9-49FC-9BA8-6E36AA841911}" srcId="{98FEAA2B-FBA0-4EAC-A709-CBF2330200F6}" destId="{9BCE390E-546C-4593-8254-22C9ABEA115A}" srcOrd="0" destOrd="0" parTransId="{78067EA3-8727-463D-830D-AF954AF52A14}" sibTransId="{879E485E-721D-433A-A646-07D85887F385}"/>
    <dgm:cxn modelId="{A2FC8CFD-EB66-4920-925D-8ED7033B8559}" type="presOf" srcId="{567F75FC-957B-4287-8784-6F2A81192421}" destId="{82D4A4DE-552C-42F3-9D39-0E4BE999799D}" srcOrd="0" destOrd="0" presId="urn:microsoft.com/office/officeart/2005/8/layout/cycle3"/>
    <dgm:cxn modelId="{6DA49143-E180-4A26-A92C-084E176855D1}" type="presOf" srcId="{879E485E-721D-433A-A646-07D85887F385}" destId="{0C9DEDA4-782D-4B83-B421-E13D43EB7973}" srcOrd="0" destOrd="0" presId="urn:microsoft.com/office/officeart/2005/8/layout/cycle3"/>
    <dgm:cxn modelId="{299D4DC1-B0FB-4062-B765-9A952A9B0D8B}" srcId="{98FEAA2B-FBA0-4EAC-A709-CBF2330200F6}" destId="{D73B6815-0E54-4F26-86DF-04DC29B7EF83}" srcOrd="4" destOrd="0" parTransId="{83B99881-D3AD-44F1-B026-EB0789A45747}" sibTransId="{B06A4ECA-B632-4B8B-89C0-810BE7332103}"/>
    <dgm:cxn modelId="{BA63CCFC-A8EC-4B41-9BD2-7D1550E8C87A}" type="presOf" srcId="{04356FF0-4CC8-4ECC-978C-8EE981ACBD91}" destId="{9055A60E-CDAE-403F-8EEF-A428F51A32E8}" srcOrd="0" destOrd="0" presId="urn:microsoft.com/office/officeart/2005/8/layout/cycle3"/>
    <dgm:cxn modelId="{0E4A0197-FD20-4190-937A-CA97058DC43C}" type="presParOf" srcId="{37008794-65A6-4A9D-9D66-7E317CD3CB0C}" destId="{E68D5AA5-F53B-4016-A693-9112E5936E86}" srcOrd="0" destOrd="0" presId="urn:microsoft.com/office/officeart/2005/8/layout/cycle3"/>
    <dgm:cxn modelId="{E34EE48F-3E84-42BE-ABF0-70F50C4BDBA7}" type="presParOf" srcId="{E68D5AA5-F53B-4016-A693-9112E5936E86}" destId="{FDEE5297-767A-4CF8-A1E7-FC7FD15BA7B1}" srcOrd="0" destOrd="0" presId="urn:microsoft.com/office/officeart/2005/8/layout/cycle3"/>
    <dgm:cxn modelId="{8B59FC48-563B-4EED-A1A7-F663A83D6068}" type="presParOf" srcId="{E68D5AA5-F53B-4016-A693-9112E5936E86}" destId="{0C9DEDA4-782D-4B83-B421-E13D43EB7973}" srcOrd="1" destOrd="0" presId="urn:microsoft.com/office/officeart/2005/8/layout/cycle3"/>
    <dgm:cxn modelId="{795DBA9D-2CEE-4451-9DB3-A694DBEACA83}" type="presParOf" srcId="{E68D5AA5-F53B-4016-A693-9112E5936E86}" destId="{82D4A4DE-552C-42F3-9D39-0E4BE999799D}" srcOrd="2" destOrd="0" presId="urn:microsoft.com/office/officeart/2005/8/layout/cycle3"/>
    <dgm:cxn modelId="{C842729F-49DA-4409-953E-56D296E49C09}" type="presParOf" srcId="{E68D5AA5-F53B-4016-A693-9112E5936E86}" destId="{9055A60E-CDAE-403F-8EEF-A428F51A32E8}" srcOrd="3" destOrd="0" presId="urn:microsoft.com/office/officeart/2005/8/layout/cycle3"/>
    <dgm:cxn modelId="{C9871270-DEB9-4DA5-A30D-A8D7A822E140}" type="presParOf" srcId="{E68D5AA5-F53B-4016-A693-9112E5936E86}" destId="{01DB9643-10F1-4823-B76E-F7940EF2AEA9}" srcOrd="4" destOrd="0" presId="urn:microsoft.com/office/officeart/2005/8/layout/cycle3"/>
    <dgm:cxn modelId="{85AA1DB5-6B8A-4A2C-9DCE-9ED6897C09C5}" type="presParOf" srcId="{E68D5AA5-F53B-4016-A693-9112E5936E86}" destId="{01188EB7-F2C5-4949-90A0-4CCB4C16FFE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3E620-851B-451B-8F4F-41C58D6B3220}">
      <dsp:nvSpPr>
        <dsp:cNvPr id="0" name=""/>
        <dsp:cNvSpPr/>
      </dsp:nvSpPr>
      <dsp:spPr>
        <a:xfrm>
          <a:off x="1212" y="531727"/>
          <a:ext cx="2364041" cy="945616"/>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kern="1200" dirty="0">
              <a:latin typeface="Cambria" panose="02040503050406030204" pitchFamily="18" charset="0"/>
              <a:ea typeface="Cambria" panose="02040503050406030204" pitchFamily="18" charset="0"/>
            </a:rPr>
            <a:t>Resource Extraction</a:t>
          </a:r>
        </a:p>
      </dsp:txBody>
      <dsp:txXfrm>
        <a:off x="1212" y="531727"/>
        <a:ext cx="2127637" cy="945616"/>
      </dsp:txXfrm>
    </dsp:sp>
    <dsp:sp modelId="{F498FB3F-C806-4ADB-8140-9C43B5314E35}">
      <dsp:nvSpPr>
        <dsp:cNvPr id="0" name=""/>
        <dsp:cNvSpPr/>
      </dsp:nvSpPr>
      <dsp:spPr>
        <a:xfrm>
          <a:off x="1892445" y="531727"/>
          <a:ext cx="2364041" cy="945616"/>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a:latin typeface="Cambria" panose="02040503050406030204" pitchFamily="18" charset="0"/>
              <a:ea typeface="Cambria" panose="02040503050406030204" pitchFamily="18" charset="0"/>
            </a:rPr>
            <a:t>Production</a:t>
          </a:r>
        </a:p>
      </dsp:txBody>
      <dsp:txXfrm>
        <a:off x="2365253" y="531727"/>
        <a:ext cx="1418425" cy="945616"/>
      </dsp:txXfrm>
    </dsp:sp>
    <dsp:sp modelId="{F85B7CEF-5427-4451-9D99-555D649CD561}">
      <dsp:nvSpPr>
        <dsp:cNvPr id="0" name=""/>
        <dsp:cNvSpPr/>
      </dsp:nvSpPr>
      <dsp:spPr>
        <a:xfrm>
          <a:off x="3783679" y="531727"/>
          <a:ext cx="2364041" cy="945616"/>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a:latin typeface="Cambria" panose="02040503050406030204" pitchFamily="18" charset="0"/>
              <a:ea typeface="Cambria" panose="02040503050406030204" pitchFamily="18" charset="0"/>
            </a:rPr>
            <a:t>Distribution</a:t>
          </a:r>
        </a:p>
      </dsp:txBody>
      <dsp:txXfrm>
        <a:off x="4256487" y="531727"/>
        <a:ext cx="1418425" cy="945616"/>
      </dsp:txXfrm>
    </dsp:sp>
    <dsp:sp modelId="{F3E05729-990A-4083-BDA2-44AB6423D2DD}">
      <dsp:nvSpPr>
        <dsp:cNvPr id="0" name=""/>
        <dsp:cNvSpPr/>
      </dsp:nvSpPr>
      <dsp:spPr>
        <a:xfrm>
          <a:off x="5674912" y="531727"/>
          <a:ext cx="2364041" cy="945616"/>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a:latin typeface="Cambria" panose="02040503050406030204" pitchFamily="18" charset="0"/>
              <a:ea typeface="Cambria" panose="02040503050406030204" pitchFamily="18" charset="0"/>
            </a:rPr>
            <a:t>Consumption</a:t>
          </a:r>
        </a:p>
      </dsp:txBody>
      <dsp:txXfrm>
        <a:off x="6147720" y="531727"/>
        <a:ext cx="1418425" cy="945616"/>
      </dsp:txXfrm>
    </dsp:sp>
    <dsp:sp modelId="{0D2FFB7F-BE66-48A4-AA87-5ACBE67DD91C}">
      <dsp:nvSpPr>
        <dsp:cNvPr id="0" name=""/>
        <dsp:cNvSpPr/>
      </dsp:nvSpPr>
      <dsp:spPr>
        <a:xfrm>
          <a:off x="7566145" y="531727"/>
          <a:ext cx="2364041" cy="945616"/>
        </a:xfrm>
        <a:prstGeom prst="chevr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a:latin typeface="Cambria" panose="02040503050406030204" pitchFamily="18" charset="0"/>
              <a:ea typeface="Cambria" panose="02040503050406030204" pitchFamily="18" charset="0"/>
            </a:rPr>
            <a:t>Waste</a:t>
          </a:r>
        </a:p>
      </dsp:txBody>
      <dsp:txXfrm>
        <a:off x="8038953" y="531727"/>
        <a:ext cx="1418425" cy="945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DEDA4-782D-4B83-B421-E13D43EB7973}">
      <dsp:nvSpPr>
        <dsp:cNvPr id="0" name=""/>
        <dsp:cNvSpPr/>
      </dsp:nvSpPr>
      <dsp:spPr>
        <a:xfrm>
          <a:off x="496539" y="238462"/>
          <a:ext cx="3799358" cy="3799358"/>
        </a:xfrm>
        <a:prstGeom prst="circularArrow">
          <a:avLst>
            <a:gd name="adj1" fmla="val 5544"/>
            <a:gd name="adj2" fmla="val 330680"/>
            <a:gd name="adj3" fmla="val 13867626"/>
            <a:gd name="adj4" fmla="val 17330405"/>
            <a:gd name="adj5" fmla="val 5757"/>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sp>
    <dsp:sp modelId="{FDEE5297-767A-4CF8-A1E7-FC7FD15BA7B1}">
      <dsp:nvSpPr>
        <dsp:cNvPr id="0" name=""/>
        <dsp:cNvSpPr/>
      </dsp:nvSpPr>
      <dsp:spPr>
        <a:xfrm>
          <a:off x="1542097" y="258596"/>
          <a:ext cx="1708242" cy="85412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ambria" panose="02040503050406030204" pitchFamily="18" charset="0"/>
              <a:ea typeface="Cambria" panose="02040503050406030204" pitchFamily="18" charset="0"/>
            </a:rPr>
            <a:t>Production</a:t>
          </a:r>
        </a:p>
      </dsp:txBody>
      <dsp:txXfrm>
        <a:off x="1583792" y="300291"/>
        <a:ext cx="1624852" cy="770731"/>
      </dsp:txXfrm>
    </dsp:sp>
    <dsp:sp modelId="{82D4A4DE-552C-42F3-9D39-0E4BE999799D}">
      <dsp:nvSpPr>
        <dsp:cNvPr id="0" name=""/>
        <dsp:cNvSpPr/>
      </dsp:nvSpPr>
      <dsp:spPr>
        <a:xfrm>
          <a:off x="3082995" y="1378123"/>
          <a:ext cx="1708242" cy="85412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ambria" panose="02040503050406030204" pitchFamily="18" charset="0"/>
              <a:ea typeface="Cambria" panose="02040503050406030204" pitchFamily="18" charset="0"/>
            </a:rPr>
            <a:t>Distribution</a:t>
          </a:r>
        </a:p>
      </dsp:txBody>
      <dsp:txXfrm>
        <a:off x="3124690" y="1419818"/>
        <a:ext cx="1624852" cy="770731"/>
      </dsp:txXfrm>
    </dsp:sp>
    <dsp:sp modelId="{9055A60E-CDAE-403F-8EEF-A428F51A32E8}">
      <dsp:nvSpPr>
        <dsp:cNvPr id="0" name=""/>
        <dsp:cNvSpPr/>
      </dsp:nvSpPr>
      <dsp:spPr>
        <a:xfrm>
          <a:off x="2494425" y="3189557"/>
          <a:ext cx="1708242" cy="85412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ambria" panose="02040503050406030204" pitchFamily="18" charset="0"/>
              <a:ea typeface="Cambria" panose="02040503050406030204" pitchFamily="18" charset="0"/>
            </a:rPr>
            <a:t>Consumption</a:t>
          </a:r>
        </a:p>
      </dsp:txBody>
      <dsp:txXfrm>
        <a:off x="2536120" y="3231252"/>
        <a:ext cx="1624852" cy="770731"/>
      </dsp:txXfrm>
    </dsp:sp>
    <dsp:sp modelId="{01DB9643-10F1-4823-B76E-F7940EF2AEA9}">
      <dsp:nvSpPr>
        <dsp:cNvPr id="0" name=""/>
        <dsp:cNvSpPr/>
      </dsp:nvSpPr>
      <dsp:spPr>
        <a:xfrm>
          <a:off x="589770" y="3189557"/>
          <a:ext cx="1708242" cy="85412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ambria" panose="02040503050406030204" pitchFamily="18" charset="0"/>
              <a:ea typeface="Cambria" panose="02040503050406030204" pitchFamily="18" charset="0"/>
            </a:rPr>
            <a:t>Recycle/ Reuse</a:t>
          </a:r>
        </a:p>
      </dsp:txBody>
      <dsp:txXfrm>
        <a:off x="631465" y="3231252"/>
        <a:ext cx="1624852" cy="770731"/>
      </dsp:txXfrm>
    </dsp:sp>
    <dsp:sp modelId="{BA9D9BBC-50CF-4C7C-B3BD-ABCB646DF9E7}">
      <dsp:nvSpPr>
        <dsp:cNvPr id="0" name=""/>
        <dsp:cNvSpPr/>
      </dsp:nvSpPr>
      <dsp:spPr>
        <a:xfrm>
          <a:off x="1200" y="1378123"/>
          <a:ext cx="1708242" cy="854121"/>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ambria" panose="02040503050406030204" pitchFamily="18" charset="0"/>
              <a:ea typeface="Cambria" panose="02040503050406030204" pitchFamily="18" charset="0"/>
            </a:rPr>
            <a:t>Recycling Sector</a:t>
          </a:r>
        </a:p>
      </dsp:txBody>
      <dsp:txXfrm>
        <a:off x="42895" y="1419818"/>
        <a:ext cx="1624852" cy="770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DEDA4-782D-4B83-B421-E13D43EB7973}">
      <dsp:nvSpPr>
        <dsp:cNvPr id="0" name=""/>
        <dsp:cNvSpPr/>
      </dsp:nvSpPr>
      <dsp:spPr>
        <a:xfrm>
          <a:off x="216076" y="-3948"/>
          <a:ext cx="4357560" cy="4357560"/>
        </a:xfrm>
        <a:prstGeom prst="circularArrow">
          <a:avLst>
            <a:gd name="adj1" fmla="val 5274"/>
            <a:gd name="adj2" fmla="val 312630"/>
            <a:gd name="adj3" fmla="val 14301041"/>
            <a:gd name="adj4" fmla="val 17084479"/>
            <a:gd name="adj5" fmla="val 5477"/>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sp>
    <dsp:sp modelId="{FDEE5297-767A-4CF8-A1E7-FC7FD15BA7B1}">
      <dsp:nvSpPr>
        <dsp:cNvPr id="0" name=""/>
        <dsp:cNvSpPr/>
      </dsp:nvSpPr>
      <dsp:spPr>
        <a:xfrm>
          <a:off x="1600858" y="2771"/>
          <a:ext cx="1587995" cy="79399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Production</a:t>
          </a:r>
        </a:p>
      </dsp:txBody>
      <dsp:txXfrm>
        <a:off x="1639618" y="41531"/>
        <a:ext cx="1510475" cy="716477"/>
      </dsp:txXfrm>
    </dsp:sp>
    <dsp:sp modelId="{82D4A4DE-552C-42F3-9D39-0E4BE999799D}">
      <dsp:nvSpPr>
        <dsp:cNvPr id="0" name=""/>
        <dsp:cNvSpPr/>
      </dsp:nvSpPr>
      <dsp:spPr>
        <a:xfrm>
          <a:off x="3165661" y="1022119"/>
          <a:ext cx="1587995" cy="79399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Product</a:t>
          </a:r>
        </a:p>
      </dsp:txBody>
      <dsp:txXfrm>
        <a:off x="3204421" y="1060879"/>
        <a:ext cx="1510475" cy="716477"/>
      </dsp:txXfrm>
    </dsp:sp>
    <dsp:sp modelId="{9055A60E-CDAE-403F-8EEF-A428F51A32E8}">
      <dsp:nvSpPr>
        <dsp:cNvPr id="0" name=""/>
        <dsp:cNvSpPr/>
      </dsp:nvSpPr>
      <dsp:spPr>
        <a:xfrm>
          <a:off x="3131795" y="2654431"/>
          <a:ext cx="1587995" cy="79399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Consumption/ Use</a:t>
          </a:r>
        </a:p>
      </dsp:txBody>
      <dsp:txXfrm>
        <a:off x="3170555" y="2693191"/>
        <a:ext cx="1510475" cy="716477"/>
      </dsp:txXfrm>
    </dsp:sp>
    <dsp:sp modelId="{01DB9643-10F1-4823-B76E-F7940EF2AEA9}">
      <dsp:nvSpPr>
        <dsp:cNvPr id="0" name=""/>
        <dsp:cNvSpPr/>
      </dsp:nvSpPr>
      <dsp:spPr>
        <a:xfrm>
          <a:off x="1600858" y="3538317"/>
          <a:ext cx="1587995" cy="79399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Bio-degradation</a:t>
          </a:r>
        </a:p>
      </dsp:txBody>
      <dsp:txXfrm>
        <a:off x="1639618" y="3577077"/>
        <a:ext cx="1510475" cy="716477"/>
      </dsp:txXfrm>
    </dsp:sp>
    <dsp:sp modelId="{BA9D9BBC-50CF-4C7C-B3BD-ABCB646DF9E7}">
      <dsp:nvSpPr>
        <dsp:cNvPr id="0" name=""/>
        <dsp:cNvSpPr/>
      </dsp:nvSpPr>
      <dsp:spPr>
        <a:xfrm>
          <a:off x="69922" y="2654431"/>
          <a:ext cx="1587995" cy="793997"/>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Nutrients</a:t>
          </a:r>
        </a:p>
      </dsp:txBody>
      <dsp:txXfrm>
        <a:off x="108682" y="2693191"/>
        <a:ext cx="1510475" cy="716477"/>
      </dsp:txXfrm>
    </dsp:sp>
    <dsp:sp modelId="{01188EB7-F2C5-4949-90A0-4CCB4C16FFE2}">
      <dsp:nvSpPr>
        <dsp:cNvPr id="0" name=""/>
        <dsp:cNvSpPr/>
      </dsp:nvSpPr>
      <dsp:spPr>
        <a:xfrm>
          <a:off x="60592" y="1005191"/>
          <a:ext cx="1587995" cy="793997"/>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Plants</a:t>
          </a:r>
        </a:p>
      </dsp:txBody>
      <dsp:txXfrm>
        <a:off x="99352" y="1043951"/>
        <a:ext cx="1510475" cy="716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DEDA4-782D-4B83-B421-E13D43EB7973}">
      <dsp:nvSpPr>
        <dsp:cNvPr id="0" name=""/>
        <dsp:cNvSpPr/>
      </dsp:nvSpPr>
      <dsp:spPr>
        <a:xfrm>
          <a:off x="492012" y="170220"/>
          <a:ext cx="3770854" cy="3770854"/>
        </a:xfrm>
        <a:prstGeom prst="circularArrow">
          <a:avLst>
            <a:gd name="adj1" fmla="val 5544"/>
            <a:gd name="adj2" fmla="val 330680"/>
            <a:gd name="adj3" fmla="val 13868366"/>
            <a:gd name="adj4" fmla="val 17329958"/>
            <a:gd name="adj5" fmla="val 5757"/>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sp>
    <dsp:sp modelId="{FDEE5297-767A-4CF8-A1E7-FC7FD15BA7B1}">
      <dsp:nvSpPr>
        <dsp:cNvPr id="0" name=""/>
        <dsp:cNvSpPr/>
      </dsp:nvSpPr>
      <dsp:spPr>
        <a:xfrm>
          <a:off x="1530012" y="190178"/>
          <a:ext cx="1694854" cy="84742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Cambria" panose="02040503050406030204" pitchFamily="18" charset="0"/>
              <a:ea typeface="Cambria" panose="02040503050406030204" pitchFamily="18" charset="0"/>
            </a:rPr>
            <a:t>Manufacture</a:t>
          </a:r>
        </a:p>
      </dsp:txBody>
      <dsp:txXfrm>
        <a:off x="1571380" y="231546"/>
        <a:ext cx="1612118" cy="764691"/>
      </dsp:txXfrm>
    </dsp:sp>
    <dsp:sp modelId="{82D4A4DE-552C-42F3-9D39-0E4BE999799D}">
      <dsp:nvSpPr>
        <dsp:cNvPr id="0" name=""/>
        <dsp:cNvSpPr/>
      </dsp:nvSpPr>
      <dsp:spPr>
        <a:xfrm>
          <a:off x="3059349" y="1301306"/>
          <a:ext cx="1694854" cy="84742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Cambria" panose="02040503050406030204" pitchFamily="18" charset="0"/>
              <a:ea typeface="Cambria" panose="02040503050406030204" pitchFamily="18" charset="0"/>
            </a:rPr>
            <a:t>Materials</a:t>
          </a:r>
        </a:p>
      </dsp:txBody>
      <dsp:txXfrm>
        <a:off x="3100717" y="1342674"/>
        <a:ext cx="1612118" cy="764691"/>
      </dsp:txXfrm>
    </dsp:sp>
    <dsp:sp modelId="{9055A60E-CDAE-403F-8EEF-A428F51A32E8}">
      <dsp:nvSpPr>
        <dsp:cNvPr id="0" name=""/>
        <dsp:cNvSpPr/>
      </dsp:nvSpPr>
      <dsp:spPr>
        <a:xfrm>
          <a:off x="2475195" y="3099150"/>
          <a:ext cx="1694854" cy="84742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Cambria" panose="02040503050406030204" pitchFamily="18" charset="0"/>
              <a:ea typeface="Cambria" panose="02040503050406030204" pitchFamily="18" charset="0"/>
            </a:rPr>
            <a:t>Reuse</a:t>
          </a:r>
        </a:p>
      </dsp:txBody>
      <dsp:txXfrm>
        <a:off x="2516563" y="3140518"/>
        <a:ext cx="1612118" cy="764691"/>
      </dsp:txXfrm>
    </dsp:sp>
    <dsp:sp modelId="{01DB9643-10F1-4823-B76E-F7940EF2AEA9}">
      <dsp:nvSpPr>
        <dsp:cNvPr id="0" name=""/>
        <dsp:cNvSpPr/>
      </dsp:nvSpPr>
      <dsp:spPr>
        <a:xfrm>
          <a:off x="584830" y="3099150"/>
          <a:ext cx="1694854" cy="84742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Cambria" panose="02040503050406030204" pitchFamily="18" charset="0"/>
              <a:ea typeface="Cambria" panose="02040503050406030204" pitchFamily="18" charset="0"/>
            </a:rPr>
            <a:t>Use</a:t>
          </a:r>
        </a:p>
      </dsp:txBody>
      <dsp:txXfrm>
        <a:off x="626198" y="3140518"/>
        <a:ext cx="1612118" cy="764691"/>
      </dsp:txXfrm>
    </dsp:sp>
    <dsp:sp modelId="{01188EB7-F2C5-4949-90A0-4CCB4C16FFE2}">
      <dsp:nvSpPr>
        <dsp:cNvPr id="0" name=""/>
        <dsp:cNvSpPr/>
      </dsp:nvSpPr>
      <dsp:spPr>
        <a:xfrm>
          <a:off x="0" y="1301530"/>
          <a:ext cx="1694854" cy="847427"/>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Cambria" panose="02040503050406030204" pitchFamily="18" charset="0"/>
              <a:ea typeface="Cambria" panose="02040503050406030204" pitchFamily="18" charset="0"/>
            </a:rPr>
            <a:t>Products</a:t>
          </a:r>
        </a:p>
      </dsp:txBody>
      <dsp:txXfrm>
        <a:off x="41368" y="1342898"/>
        <a:ext cx="1612118" cy="76469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life-climamed.eu/hom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636A-185B-45F7-8395-AC051567D6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A4C774D5-6F8B-4DD6-A5AF-09E49A93A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7C681897-D60A-43E3-8645-56DE4D477ABA}"/>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5" name="Footer Placeholder 4">
            <a:extLst>
              <a:ext uri="{FF2B5EF4-FFF2-40B4-BE49-F238E27FC236}">
                <a16:creationId xmlns:a16="http://schemas.microsoft.com/office/drawing/2014/main" id="{79D7DD69-35DB-472D-BF5B-A897B8E84BB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AC924F4-68F6-4979-9168-0E183960F3F7}"/>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74623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4768-C307-4114-8237-F15417F708CD}"/>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A48F503-2168-478E-951A-D5A8B772EC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EBE9915-68D6-45EE-8549-8545F17B8443}"/>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5" name="Footer Placeholder 4">
            <a:extLst>
              <a:ext uri="{FF2B5EF4-FFF2-40B4-BE49-F238E27FC236}">
                <a16:creationId xmlns:a16="http://schemas.microsoft.com/office/drawing/2014/main" id="{5160BB80-98CE-4DD4-AF11-63CA92A8E28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3957D78-321B-4271-BDB0-72C0A2B2C3B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8342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4B305-8A1F-4E5B-87DE-28B9B5447D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784778E-39A1-45B8-AA02-6B6E660EC8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08FE97D-C7FF-442C-8093-55CC0BD8899B}"/>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5" name="Footer Placeholder 4">
            <a:extLst>
              <a:ext uri="{FF2B5EF4-FFF2-40B4-BE49-F238E27FC236}">
                <a16:creationId xmlns:a16="http://schemas.microsoft.com/office/drawing/2014/main" id="{94F2A1F5-7921-44D5-911E-62C19BE9B42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8F3C350-9ED7-4508-8C24-5928792CC81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29989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398324"/>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Cambria" panose="02040503050406030204" pitchFamily="18" charset="0"/>
                <a:ea typeface="Cambria" panose="020405030504060302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a:xfrm>
            <a:off x="90516" y="6432147"/>
            <a:ext cx="3049848" cy="365125"/>
          </a:xfrm>
        </p:spPr>
        <p:txBody>
          <a:bodyPr/>
          <a:lstStyle/>
          <a:p>
            <a:r>
              <a:rPr lang="en-US" dirty="0">
                <a:latin typeface="DejaVuSans-Bold"/>
              </a:rPr>
              <a:t>ClimaMED - LIFE17 CCM/GR/000087</a:t>
            </a:r>
            <a:endParaRPr lang="el-G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966B17-C29E-F785-8C5C-D60AEFCA9982}"/>
              </a:ext>
            </a:extLst>
          </p:cNvPr>
          <p:cNvPicPr>
            <a:picLocks noChangeAspect="1"/>
          </p:cNvPicPr>
          <p:nvPr userDrawn="1"/>
        </p:nvPicPr>
        <p:blipFill>
          <a:blip r:embed="rId2"/>
          <a:stretch>
            <a:fillRect/>
          </a:stretch>
        </p:blipFill>
        <p:spPr>
          <a:xfrm>
            <a:off x="4607303" y="417815"/>
            <a:ext cx="2687772" cy="773824"/>
          </a:xfrm>
          <a:prstGeom prst="rect">
            <a:avLst/>
          </a:prstGeom>
        </p:spPr>
      </p:pic>
      <p:pic>
        <p:nvPicPr>
          <p:cNvPr id="11" name="Picture 10">
            <a:extLst>
              <a:ext uri="{FF2B5EF4-FFF2-40B4-BE49-F238E27FC236}">
                <a16:creationId xmlns:a16="http://schemas.microsoft.com/office/drawing/2014/main" id="{682B7DC8-7201-7A93-A287-CB9F96E55BED}"/>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267627" y="248075"/>
            <a:ext cx="1146419" cy="954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9960DF3F-37A7-7CE4-A30F-3708AA1C8DE6}"/>
              </a:ext>
            </a:extLst>
          </p:cNvPr>
          <p:cNvPicPr>
            <a:picLocks noChangeAspect="1"/>
          </p:cNvPicPr>
          <p:nvPr userDrawn="1"/>
        </p:nvPicPr>
        <p:blipFill>
          <a:blip r:embed="rId4"/>
          <a:stretch>
            <a:fillRect/>
          </a:stretch>
        </p:blipFill>
        <p:spPr>
          <a:xfrm>
            <a:off x="10805097" y="274229"/>
            <a:ext cx="959785" cy="1181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940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EB2014A7-E1F1-583C-9844-52A8A87E88AA}"/>
              </a:ext>
            </a:extLst>
          </p:cNvPr>
          <p:cNvPicPr>
            <a:picLocks noChangeAspect="1"/>
          </p:cNvPicPr>
          <p:nvPr userDrawn="1"/>
        </p:nvPicPr>
        <p:blipFill>
          <a:blip r:embed="rId2"/>
          <a:stretch>
            <a:fillRect/>
          </a:stretch>
        </p:blipFill>
        <p:spPr>
          <a:xfrm>
            <a:off x="369792" y="243278"/>
            <a:ext cx="1864821" cy="536892"/>
          </a:xfrm>
          <a:prstGeom prst="rect">
            <a:avLst/>
          </a:prstGeom>
        </p:spPr>
      </p:pic>
      <p:sp>
        <p:nvSpPr>
          <p:cNvPr id="8" name="TextBox 7">
            <a:extLst>
              <a:ext uri="{FF2B5EF4-FFF2-40B4-BE49-F238E27FC236}">
                <a16:creationId xmlns:a16="http://schemas.microsoft.com/office/drawing/2014/main" id="{162356A5-6856-A554-2E9A-9A6D80AD84B8}"/>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Rectangle 9">
            <a:extLst>
              <a:ext uri="{FF2B5EF4-FFF2-40B4-BE49-F238E27FC236}">
                <a16:creationId xmlns:a16="http://schemas.microsoft.com/office/drawing/2014/main" id="{5A5E1276-BB9A-06C7-C827-FEAC8AC6EEAD}"/>
              </a:ext>
            </a:extLst>
          </p:cNvPr>
          <p:cNvSpPr/>
          <p:nvPr userDrawn="1"/>
        </p:nvSpPr>
        <p:spPr>
          <a:xfrm>
            <a:off x="3175" y="6321108"/>
            <a:ext cx="12188825" cy="536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a:extLst>
              <a:ext uri="{FF2B5EF4-FFF2-40B4-BE49-F238E27FC236}">
                <a16:creationId xmlns:a16="http://schemas.microsoft.com/office/drawing/2014/main" id="{01C1EF8D-CC7D-BD8D-20D0-9D349D2BB86B}"/>
              </a:ext>
            </a:extLst>
          </p:cNvPr>
          <p:cNvSpPr txBox="1">
            <a:spLocks/>
          </p:cNvSpPr>
          <p:nvPr userDrawn="1"/>
        </p:nvSpPr>
        <p:spPr>
          <a:xfrm>
            <a:off x="9262994" y="6413985"/>
            <a:ext cx="2250618"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dirty="0">
                <a:latin typeface="Bahnschrift SemiLight" panose="020B0502040204020203" pitchFamily="34" charset="0"/>
              </a:rPr>
              <a:t>www.envitech.org</a:t>
            </a:r>
            <a:endParaRPr lang="el-GR" cap="none" dirty="0">
              <a:latin typeface="Bahnschrift SemiLight" panose="020B0502040204020203" pitchFamily="34" charset="0"/>
            </a:endParaRPr>
          </a:p>
        </p:txBody>
      </p:sp>
      <p:pic>
        <p:nvPicPr>
          <p:cNvPr id="9" name="Picture 8">
            <a:extLst>
              <a:ext uri="{FF2B5EF4-FFF2-40B4-BE49-F238E27FC236}">
                <a16:creationId xmlns:a16="http://schemas.microsoft.com/office/drawing/2014/main" id="{5455D75E-E164-6218-F8D3-12DD31A4ADDB}"/>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a:off x="11513612" y="6368968"/>
            <a:ext cx="574309" cy="437470"/>
          </a:xfrm>
          <a:prstGeom prst="rect">
            <a:avLst/>
          </a:prstGeom>
        </p:spPr>
      </p:pic>
      <p:sp>
        <p:nvSpPr>
          <p:cNvPr id="15" name="Footer Placeholder 4">
            <a:extLst>
              <a:ext uri="{FF2B5EF4-FFF2-40B4-BE49-F238E27FC236}">
                <a16:creationId xmlns:a16="http://schemas.microsoft.com/office/drawing/2014/main" id="{C1110A4D-51E7-7724-37ED-EE1479011817}"/>
              </a:ext>
            </a:extLst>
          </p:cNvPr>
          <p:cNvSpPr txBox="1">
            <a:spLocks/>
          </p:cNvSpPr>
          <p:nvPr userDrawn="1"/>
        </p:nvSpPr>
        <p:spPr>
          <a:xfrm>
            <a:off x="-148831" y="6404367"/>
            <a:ext cx="290206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DejaVuSans-Bold"/>
              </a:rPr>
              <a:t>ClimaMED - LIFE17 CCM/GR/000087</a:t>
            </a:r>
            <a:endParaRPr lang="el-GR" dirty="0"/>
          </a:p>
        </p:txBody>
      </p:sp>
      <p:pic>
        <p:nvPicPr>
          <p:cNvPr id="1026" name="Picture 1" descr="NEW LOGO 2010">
            <a:extLst>
              <a:ext uri="{FF2B5EF4-FFF2-40B4-BE49-F238E27FC236}">
                <a16:creationId xmlns:a16="http://schemas.microsoft.com/office/drawing/2014/main" id="{42B23590-3E69-103B-25FF-5D235B4C984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11041912" y="6339580"/>
            <a:ext cx="421439" cy="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97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85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9/9/2023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2877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9/9/2023</a:t>
            </a:fld>
            <a:endParaRPr lang="el-G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pic>
        <p:nvPicPr>
          <p:cNvPr id="2" name="Picture 1">
            <a:extLst>
              <a:ext uri="{FF2B5EF4-FFF2-40B4-BE49-F238E27FC236}">
                <a16:creationId xmlns:a16="http://schemas.microsoft.com/office/drawing/2014/main" id="{4CE67041-A971-A789-5277-7F8A6ADE3E1B}"/>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a:xfrm>
            <a:off x="11212482" y="360222"/>
            <a:ext cx="768191" cy="535710"/>
          </a:xfrm>
          <a:prstGeom prst="rect">
            <a:avLst/>
          </a:prstGeom>
        </p:spPr>
      </p:pic>
    </p:spTree>
    <p:extLst>
      <p:ext uri="{BB962C8B-B14F-4D97-AF65-F5344CB8AC3E}">
        <p14:creationId xmlns:p14="http://schemas.microsoft.com/office/powerpoint/2010/main" val="571380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9/9/2023</a:t>
            </a:fld>
            <a:endParaRPr lang="el-G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301464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9/9/2023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97385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31AB5A34-DC79-4869-90D6-BB6C3CFD84EF}" type="datetimeFigureOut">
              <a:rPr lang="el-GR" smtClean="0"/>
              <a:t>9/9/2023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F00A8D-62AF-4D50-A83F-11CCEA88206D}" type="slidenum">
              <a:rPr lang="el-GR" smtClean="0"/>
              <a:t>‹#›</a:t>
            </a:fld>
            <a:endParaRPr lang="el-GR"/>
          </a:p>
        </p:txBody>
      </p:sp>
    </p:spTree>
    <p:extLst>
      <p:ext uri="{BB962C8B-B14F-4D97-AF65-F5344CB8AC3E}">
        <p14:creationId xmlns:p14="http://schemas.microsoft.com/office/powerpoint/2010/main" val="32356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46D3-067B-40FB-93BF-5358AAA772B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40C814A3-704D-4810-95FA-61AF5149CF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DB31C2F-5A33-4689-B6DA-9327AAF2F7EC}"/>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5" name="Footer Placeholder 4">
            <a:extLst>
              <a:ext uri="{FF2B5EF4-FFF2-40B4-BE49-F238E27FC236}">
                <a16:creationId xmlns:a16="http://schemas.microsoft.com/office/drawing/2014/main" id="{C91777E3-9A30-4BC8-8956-80497F8A8B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75EC023-592D-4EBC-A58C-1A67454DCF8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268238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9/9/2023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120555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9/9/2023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801997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9/9/2023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68161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A94C-1DDE-4B9E-9079-29261855D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FBDEB57-28D1-4A26-B552-5483194EB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98E4D7-FED9-4B2D-A74C-C1769B3CA18C}"/>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5" name="Footer Placeholder 4">
            <a:extLst>
              <a:ext uri="{FF2B5EF4-FFF2-40B4-BE49-F238E27FC236}">
                <a16:creationId xmlns:a16="http://schemas.microsoft.com/office/drawing/2014/main" id="{E2EF6679-DD2A-44AB-B89D-1A3E201044C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EA519F4-B976-49A5-8B35-A9FD1E50B15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08235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FABC-E385-40F2-A6C4-0C196A6B4F7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0E5BD3D-7396-4B1A-AA33-BD9CFD5BB8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0B460F2-E2F2-4430-9B63-EB241D4CCC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2839320F-1EFE-4499-B924-6FE766E67698}"/>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6" name="Footer Placeholder 5">
            <a:extLst>
              <a:ext uri="{FF2B5EF4-FFF2-40B4-BE49-F238E27FC236}">
                <a16:creationId xmlns:a16="http://schemas.microsoft.com/office/drawing/2014/main" id="{9D3DAD2B-0202-4D31-BA67-F29D8BCD718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39A170C-9192-40BF-98A7-363BCB447D40}"/>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89637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8F4E-E26B-4DB0-A9DF-AAB401351CD8}"/>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0CECB3D-9D36-4AA8-B89F-579C6CE06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52E141-B46B-4955-A1EF-C9604DA871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C9566639-400C-4E02-969F-7536A16B1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E92863-9D35-4337-A675-8DACCEFF2F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3A037983-1A52-4C1E-8A0B-32B0F097DD55}"/>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8" name="Footer Placeholder 7">
            <a:extLst>
              <a:ext uri="{FF2B5EF4-FFF2-40B4-BE49-F238E27FC236}">
                <a16:creationId xmlns:a16="http://schemas.microsoft.com/office/drawing/2014/main" id="{FC6E87FC-34D0-439F-BEB0-E61E07D0C7FB}"/>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2AB3B522-DE6A-4BB5-8194-07C3B157AE3F}"/>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51283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E78B-6713-4279-B9DB-3E129ADE1F04}"/>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F45D0D0-0752-417A-BEFA-DDB376A28605}"/>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4" name="Footer Placeholder 3">
            <a:extLst>
              <a:ext uri="{FF2B5EF4-FFF2-40B4-BE49-F238E27FC236}">
                <a16:creationId xmlns:a16="http://schemas.microsoft.com/office/drawing/2014/main" id="{339B7F42-A877-4C32-BFB8-0BBE71FAAA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4DAA862-BA12-4CA1-94F3-6D843F8345D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4638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AA5DA-399C-4543-AAEA-7A320C7DE5C8}"/>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3" name="Footer Placeholder 2">
            <a:extLst>
              <a:ext uri="{FF2B5EF4-FFF2-40B4-BE49-F238E27FC236}">
                <a16:creationId xmlns:a16="http://schemas.microsoft.com/office/drawing/2014/main" id="{A92E0748-BAF2-40DF-AE48-8B7DDA72C7DC}"/>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4E5F632E-5B1B-46F3-ADF4-29FBD493BE3E}"/>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421389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9E1E-75F8-4858-B2B8-6A078ED13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9E7E6D3-BCFC-43FF-B50E-AE191D454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EA80595-5566-4F47-905A-7673F2522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588823-0266-4EEE-B202-835925C40394}"/>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6" name="Footer Placeholder 5">
            <a:extLst>
              <a:ext uri="{FF2B5EF4-FFF2-40B4-BE49-F238E27FC236}">
                <a16:creationId xmlns:a16="http://schemas.microsoft.com/office/drawing/2014/main" id="{C6186CB9-D144-4570-801B-6E9461D78EC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E0AF322-BB14-4A23-8568-22B32EA1C488}"/>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6564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35A8-E9C8-4042-B7C7-795D1ED55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E8D5C438-C6A1-43CD-9BA2-90D1AF174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B816E278-647D-4F98-A66A-F1BD23BC5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C529A1-53A7-4023-90D2-8C73C2B7304F}"/>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6" name="Footer Placeholder 5">
            <a:extLst>
              <a:ext uri="{FF2B5EF4-FFF2-40B4-BE49-F238E27FC236}">
                <a16:creationId xmlns:a16="http://schemas.microsoft.com/office/drawing/2014/main" id="{13257364-6F5D-4232-BE7F-5B8D4270520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4B3A058-B872-48E6-8A63-EFC5E73E19C3}"/>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45808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life-climamed.eu/hom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C50F2-7037-45A3-A5A5-E91027783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AF655A0-775F-4AFD-9CA1-031507AFB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288A595-274D-4C53-A52D-70E5B3A90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48329-3FD5-45E9-834A-5BD8DB4D6813}" type="datetimeFigureOut">
              <a:rPr lang="el-GR" smtClean="0"/>
              <a:t>9/9/2023</a:t>
            </a:fld>
            <a:endParaRPr lang="el-GR"/>
          </a:p>
        </p:txBody>
      </p:sp>
      <p:sp>
        <p:nvSpPr>
          <p:cNvPr id="5" name="Footer Placeholder 4">
            <a:extLst>
              <a:ext uri="{FF2B5EF4-FFF2-40B4-BE49-F238E27FC236}">
                <a16:creationId xmlns:a16="http://schemas.microsoft.com/office/drawing/2014/main" id="{01432611-5A45-4E95-AE35-F5C720005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A22DDA13-6CFA-49C3-819D-1AC2E915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410FD-FD70-416D-B501-19460E02587D}" type="slidenum">
              <a:rPr lang="el-GR" smtClean="0"/>
              <a:t>‹#›</a:t>
            </a:fld>
            <a:endParaRPr lang="el-GR"/>
          </a:p>
        </p:txBody>
      </p:sp>
    </p:spTree>
    <p:extLst>
      <p:ext uri="{BB962C8B-B14F-4D97-AF65-F5344CB8AC3E}">
        <p14:creationId xmlns:p14="http://schemas.microsoft.com/office/powerpoint/2010/main" val="30363827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A410FD-FD70-416D-B501-19460E02587D}"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710051-0DC9-ED09-6786-70B3DB2DFF0B}"/>
              </a:ext>
            </a:extLst>
          </p:cNvPr>
          <p:cNvPicPr>
            <a:picLocks noChangeAspect="1"/>
          </p:cNvPicPr>
          <p:nvPr userDrawn="1"/>
        </p:nvPicPr>
        <p:blipFill>
          <a:blip r:embed="rId13"/>
          <a:stretch>
            <a:fillRect/>
          </a:stretch>
        </p:blipFill>
        <p:spPr>
          <a:xfrm>
            <a:off x="369792" y="243278"/>
            <a:ext cx="1864821" cy="536892"/>
          </a:xfrm>
          <a:prstGeom prst="rect">
            <a:avLst/>
          </a:prstGeom>
        </p:spPr>
      </p:pic>
      <p:sp>
        <p:nvSpPr>
          <p:cNvPr id="12" name="TextBox 11">
            <a:extLst>
              <a:ext uri="{FF2B5EF4-FFF2-40B4-BE49-F238E27FC236}">
                <a16:creationId xmlns:a16="http://schemas.microsoft.com/office/drawing/2014/main" id="{EAD64745-E23A-0D2C-65A4-62F11DCDF1E0}"/>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14">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Tree>
    <p:extLst>
      <p:ext uri="{BB962C8B-B14F-4D97-AF65-F5344CB8AC3E}">
        <p14:creationId xmlns:p14="http://schemas.microsoft.com/office/powerpoint/2010/main" val="216071308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ife-climamed.eu/hom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8AC-87F1-46EF-9900-1E7DBDD38260}"/>
              </a:ext>
            </a:extLst>
          </p:cNvPr>
          <p:cNvSpPr>
            <a:spLocks noGrp="1"/>
          </p:cNvSpPr>
          <p:nvPr>
            <p:ph type="ctrTitle"/>
          </p:nvPr>
        </p:nvSpPr>
        <p:spPr>
          <a:xfrm>
            <a:off x="2571960" y="1751278"/>
            <a:ext cx="8915399" cy="2216874"/>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br>
            <a:endParaRPr kumimoji="0" lang="el-GR" sz="24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3" name="Subtitle 2">
            <a:extLst>
              <a:ext uri="{FF2B5EF4-FFF2-40B4-BE49-F238E27FC236}">
                <a16:creationId xmlns:a16="http://schemas.microsoft.com/office/drawing/2014/main" id="{7873D27E-DD8D-453A-8454-9C48BA1EEC92}"/>
              </a:ext>
            </a:extLst>
          </p:cNvPr>
          <p:cNvSpPr>
            <a:spLocks noGrp="1"/>
          </p:cNvSpPr>
          <p:nvPr>
            <p:ph type="subTitle" idx="1"/>
          </p:nvPr>
        </p:nvSpPr>
        <p:spPr>
          <a:xfrm>
            <a:off x="9207544" y="5548004"/>
            <a:ext cx="2984456" cy="954107"/>
          </a:xfrm>
        </p:spPr>
        <p:txBody>
          <a:bodyPr>
            <a:normAutofit/>
          </a:bodyPr>
          <a:lstStyle/>
          <a:p>
            <a:pPr algn="r">
              <a:spcBef>
                <a:spcPts val="0"/>
              </a:spcBef>
            </a:pPr>
            <a:r>
              <a:rPr lang="en-US" sz="1400" b="1" dirty="0">
                <a:solidFill>
                  <a:srgbClr val="00B050"/>
                </a:solidFill>
                <a:latin typeface="Cambria" panose="02040503050406030204" pitchFamily="18" charset="0"/>
                <a:ea typeface="Cambria" panose="02040503050406030204" pitchFamily="18" charset="0"/>
              </a:rPr>
              <a:t> </a:t>
            </a:r>
          </a:p>
          <a:p>
            <a:pPr algn="r">
              <a:spcBef>
                <a:spcPts val="0"/>
              </a:spcBef>
            </a:pPr>
            <a:r>
              <a:rPr lang="en-US" sz="2000" dirty="0">
                <a:latin typeface="Cambria" panose="02040503050406030204" pitchFamily="18" charset="0"/>
                <a:ea typeface="Cambria" panose="02040503050406030204" pitchFamily="18" charset="0"/>
              </a:rPr>
              <a:t> </a:t>
            </a:r>
            <a:endParaRPr lang="el-GR" sz="2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120558A-3E93-458F-8EDA-90A2F6A0ED5F}"/>
              </a:ext>
            </a:extLst>
          </p:cNvPr>
          <p:cNvSpPr txBox="1"/>
          <p:nvPr/>
        </p:nvSpPr>
        <p:spPr>
          <a:xfrm>
            <a:off x="44374" y="6502111"/>
            <a:ext cx="2582057" cy="276999"/>
          </a:xfrm>
          <a:prstGeom prst="rect">
            <a:avLst/>
          </a:prstGeom>
          <a:noFill/>
        </p:spPr>
        <p:txBody>
          <a:bodyPr wrap="square" rtlCol="0">
            <a:spAutoFit/>
          </a:bodyPr>
          <a:lstStyle/>
          <a:p>
            <a:r>
              <a:rPr lang="en-US" sz="1200" dirty="0">
                <a:solidFill>
                  <a:schemeClr val="bg1"/>
                </a:solidFill>
                <a:hlinkClick r:id="rId2">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TextBox 9">
            <a:extLst>
              <a:ext uri="{FF2B5EF4-FFF2-40B4-BE49-F238E27FC236}">
                <a16:creationId xmlns:a16="http://schemas.microsoft.com/office/drawing/2014/main" id="{17EEBB8B-AE4A-D4DC-8CF7-6B98C4474F9D}"/>
              </a:ext>
            </a:extLst>
          </p:cNvPr>
          <p:cNvSpPr txBox="1"/>
          <p:nvPr/>
        </p:nvSpPr>
        <p:spPr>
          <a:xfrm>
            <a:off x="3112982" y="4624674"/>
            <a:ext cx="6094562" cy="923330"/>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Innovative technologies for climate change mitigation by Mediterranean agricultural sector</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8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Clima</a:t>
            </a: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MED</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b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LIFE17 CCM/GR/000087 </a:t>
            </a:r>
            <a:endParaRPr lang="en-US" dirty="0"/>
          </a:p>
        </p:txBody>
      </p:sp>
      <p:sp>
        <p:nvSpPr>
          <p:cNvPr id="12" name="TextBox 11">
            <a:extLst>
              <a:ext uri="{FF2B5EF4-FFF2-40B4-BE49-F238E27FC236}">
                <a16:creationId xmlns:a16="http://schemas.microsoft.com/office/drawing/2014/main" id="{28086B80-77B2-0841-877D-3518C0014567}"/>
              </a:ext>
            </a:extLst>
          </p:cNvPr>
          <p:cNvSpPr txBox="1"/>
          <p:nvPr/>
        </p:nvSpPr>
        <p:spPr>
          <a:xfrm>
            <a:off x="3048719" y="2037824"/>
            <a:ext cx="6094562" cy="1200329"/>
          </a:xfrm>
          <a:prstGeom prst="rect">
            <a:avLst/>
          </a:prstGeom>
          <a:noFill/>
        </p:spPr>
        <p:txBody>
          <a:bodyPr wrap="square">
            <a:spAutoFit/>
          </a:bodyPr>
          <a:lstStyle/>
          <a:p>
            <a:pPr algn="ctr"/>
            <a:r>
              <a:rPr kumimoji="0" lang="en-US" sz="3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Circular Economy in Agribusiness Sector</a:t>
            </a:r>
            <a:r>
              <a:rPr kumimoji="0" lang="el-GR"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endParaRPr lang="en-US" sz="3600" dirty="0"/>
          </a:p>
        </p:txBody>
      </p:sp>
    </p:spTree>
    <p:extLst>
      <p:ext uri="{BB962C8B-B14F-4D97-AF65-F5344CB8AC3E}">
        <p14:creationId xmlns:p14="http://schemas.microsoft.com/office/powerpoint/2010/main" val="4362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0FC7D-3C32-4FAA-A732-554DCF82655B}"/>
              </a:ext>
            </a:extLst>
          </p:cNvPr>
          <p:cNvSpPr>
            <a:spLocks noGrp="1"/>
          </p:cNvSpPr>
          <p:nvPr>
            <p:ph type="title"/>
          </p:nvPr>
        </p:nvSpPr>
        <p:spPr/>
        <p:txBody>
          <a:bodyPr/>
          <a:lstStyle/>
          <a:p>
            <a:pPr algn="ctr"/>
            <a:r>
              <a:rPr lang="en-US" dirty="0"/>
              <a:t>Limitations of Circular Agriculture</a:t>
            </a:r>
          </a:p>
        </p:txBody>
      </p:sp>
      <p:sp>
        <p:nvSpPr>
          <p:cNvPr id="3" name="Θέση περιεχομένου 2">
            <a:extLst>
              <a:ext uri="{FF2B5EF4-FFF2-40B4-BE49-F238E27FC236}">
                <a16:creationId xmlns:a16="http://schemas.microsoft.com/office/drawing/2014/main" id="{15003948-B8D9-436D-B2A5-F2B59FD91E63}"/>
              </a:ext>
            </a:extLst>
          </p:cNvPr>
          <p:cNvSpPr>
            <a:spLocks noGrp="1"/>
          </p:cNvSpPr>
          <p:nvPr>
            <p:ph idx="1"/>
          </p:nvPr>
        </p:nvSpPr>
        <p:spPr/>
        <p:txBody>
          <a:bodyPr>
            <a:normAutofit/>
          </a:bodyPr>
          <a:lstStyle/>
          <a:p>
            <a:pPr marL="627063" lvl="1" indent="-427038">
              <a:lnSpc>
                <a:spcPct val="150000"/>
              </a:lnSpc>
              <a:buClr>
                <a:srgbClr val="00B0F0"/>
              </a:buClr>
              <a:buFont typeface="Wingdings" panose="05000000000000000000" pitchFamily="2" charset="2"/>
              <a:buChar char="q"/>
            </a:pPr>
            <a:r>
              <a:rPr lang="en-US" sz="2000" b="1" dirty="0">
                <a:solidFill>
                  <a:srgbClr val="0070C0"/>
                </a:solidFill>
              </a:rPr>
              <a:t>Increased operating cost </a:t>
            </a:r>
            <a:r>
              <a:rPr lang="en-US" sz="2000" dirty="0"/>
              <a:t>from collecting and repossessing materials and biological waste </a:t>
            </a:r>
          </a:p>
          <a:p>
            <a:pPr marL="627063" lvl="1" indent="-427038">
              <a:lnSpc>
                <a:spcPct val="150000"/>
              </a:lnSpc>
              <a:buClr>
                <a:srgbClr val="00B0F0"/>
              </a:buClr>
              <a:buFont typeface="Wingdings" panose="05000000000000000000" pitchFamily="2" charset="2"/>
              <a:buChar char="q"/>
            </a:pPr>
            <a:r>
              <a:rPr lang="en-US" sz="2000" b="1" dirty="0">
                <a:solidFill>
                  <a:srgbClr val="0070C0"/>
                </a:solidFill>
              </a:rPr>
              <a:t>Extensive knowledge </a:t>
            </a:r>
            <a:r>
              <a:rPr lang="en-US" sz="2000" dirty="0"/>
              <a:t>of crop cycles and animal husbandry is required for the successful operation of farm</a:t>
            </a:r>
          </a:p>
          <a:p>
            <a:pPr marL="627063" lvl="1" indent="-427038">
              <a:lnSpc>
                <a:spcPct val="150000"/>
              </a:lnSpc>
              <a:buClr>
                <a:srgbClr val="00B0F0"/>
              </a:buClr>
              <a:buFont typeface="Wingdings" panose="05000000000000000000" pitchFamily="2" charset="2"/>
              <a:buChar char="q"/>
            </a:pPr>
            <a:r>
              <a:rPr lang="en-US" sz="2000" dirty="0"/>
              <a:t>The convenience of waste makes some circular practices easy to avoid</a:t>
            </a:r>
          </a:p>
          <a:p>
            <a:pPr marL="627063" lvl="1" indent="-427038">
              <a:lnSpc>
                <a:spcPct val="150000"/>
              </a:lnSpc>
              <a:buClr>
                <a:srgbClr val="00B0F0"/>
              </a:buClr>
              <a:buFont typeface="Wingdings" panose="05000000000000000000" pitchFamily="2" charset="2"/>
              <a:buChar char="q"/>
            </a:pPr>
            <a:r>
              <a:rPr lang="en-US" sz="2000" dirty="0"/>
              <a:t>New technologies require </a:t>
            </a:r>
            <a:r>
              <a:rPr lang="en-US" sz="2000" b="1" dirty="0">
                <a:solidFill>
                  <a:srgbClr val="0070C0"/>
                </a:solidFill>
              </a:rPr>
              <a:t>high-investment cost </a:t>
            </a:r>
            <a:r>
              <a:rPr lang="en-US" sz="2000" dirty="0"/>
              <a:t>for installation </a:t>
            </a:r>
          </a:p>
          <a:p>
            <a:pPr marL="627063" lvl="1" indent="-427038">
              <a:lnSpc>
                <a:spcPct val="150000"/>
              </a:lnSpc>
              <a:buClr>
                <a:srgbClr val="00B0F0"/>
              </a:buClr>
              <a:buFont typeface="Wingdings" panose="05000000000000000000" pitchFamily="2" charset="2"/>
              <a:buChar char="q"/>
            </a:pPr>
            <a:r>
              <a:rPr lang="en-US" sz="2000" b="1" dirty="0">
                <a:solidFill>
                  <a:srgbClr val="0070C0"/>
                </a:solidFill>
              </a:rPr>
              <a:t>Difficult to convince </a:t>
            </a:r>
            <a:r>
              <a:rPr lang="en-US" sz="2000" dirty="0"/>
              <a:t>farmers about the benefits acquired for the implementation</a:t>
            </a:r>
          </a:p>
          <a:p>
            <a:pPr lvl="1">
              <a:lnSpc>
                <a:spcPct val="150000"/>
              </a:lnSpc>
              <a:buFont typeface="Wingdings" panose="05000000000000000000" pitchFamily="2" charset="2"/>
              <a:buChar char="§"/>
            </a:pPr>
            <a:endParaRPr lang="en-US" sz="2000" dirty="0"/>
          </a:p>
          <a:p>
            <a:pPr>
              <a:lnSpc>
                <a:spcPct val="150000"/>
              </a:lnSpc>
              <a:buFont typeface="Wingdings" panose="05000000000000000000" pitchFamily="2" charset="2"/>
              <a:buChar char="§"/>
            </a:pPr>
            <a:endParaRPr lang="en-US" dirty="0"/>
          </a:p>
        </p:txBody>
      </p:sp>
    </p:spTree>
    <p:extLst>
      <p:ext uri="{BB962C8B-B14F-4D97-AF65-F5344CB8AC3E}">
        <p14:creationId xmlns:p14="http://schemas.microsoft.com/office/powerpoint/2010/main" val="128273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CC3D5F-6529-487C-B562-61AE90314722}"/>
              </a:ext>
            </a:extLst>
          </p:cNvPr>
          <p:cNvSpPr>
            <a:spLocks noGrp="1"/>
          </p:cNvSpPr>
          <p:nvPr>
            <p:ph type="title"/>
          </p:nvPr>
        </p:nvSpPr>
        <p:spPr/>
        <p:txBody>
          <a:bodyPr/>
          <a:lstStyle/>
          <a:p>
            <a:pPr algn="ctr"/>
            <a:r>
              <a:rPr lang="en-US" sz="4800" dirty="0">
                <a:solidFill>
                  <a:schemeClr val="tx1"/>
                </a:solidFill>
              </a:rPr>
              <a:t>Steps Towards Circularity (1) </a:t>
            </a:r>
            <a:endParaRPr lang="en-US" dirty="0">
              <a:solidFill>
                <a:schemeClr val="tx1"/>
              </a:solidFill>
            </a:endParaRPr>
          </a:p>
        </p:txBody>
      </p:sp>
      <p:sp>
        <p:nvSpPr>
          <p:cNvPr id="3" name="Θέση περιεχομένου 2">
            <a:extLst>
              <a:ext uri="{FF2B5EF4-FFF2-40B4-BE49-F238E27FC236}">
                <a16:creationId xmlns:a16="http://schemas.microsoft.com/office/drawing/2014/main" id="{AEBB26A5-6805-4C8F-95CD-3655A32D2877}"/>
              </a:ext>
            </a:extLst>
          </p:cNvPr>
          <p:cNvSpPr>
            <a:spLocks noGrp="1"/>
          </p:cNvSpPr>
          <p:nvPr>
            <p:ph idx="1"/>
          </p:nvPr>
        </p:nvSpPr>
        <p:spPr/>
        <p:txBody>
          <a:bodyPr>
            <a:normAutofit fontScale="92500" lnSpcReduction="20000"/>
          </a:bodyPr>
          <a:lstStyle/>
          <a:p>
            <a:pPr algn="just">
              <a:lnSpc>
                <a:spcPct val="110000"/>
              </a:lnSpc>
              <a:spcBef>
                <a:spcPts val="0"/>
              </a:spcBef>
              <a:spcAft>
                <a:spcPts val="0"/>
              </a:spcAft>
              <a:buClr>
                <a:srgbClr val="C00000"/>
              </a:buClr>
              <a:buFont typeface="Wingdings" panose="05000000000000000000" pitchFamily="2" charset="2"/>
              <a:buChar char="q"/>
            </a:pPr>
            <a:r>
              <a:rPr lang="en-US" b="1" dirty="0">
                <a:solidFill>
                  <a:srgbClr val="C00000"/>
                </a:solidFill>
              </a:rPr>
              <a:t>Optimize crop production. </a:t>
            </a:r>
            <a:r>
              <a:rPr lang="en-US" dirty="0"/>
              <a:t>Successive crops can be sown, so that food will be growing almost all year round and soil is covered preventing soil erosion. Maximum resource efficiency can be achieved through precision farming. Chemical inputs are used only as a last resort when all the sustainable practices have been implemented.</a:t>
            </a:r>
            <a:r>
              <a:rPr lang="el-GR" dirty="0"/>
              <a:t> </a:t>
            </a:r>
            <a:r>
              <a:rPr lang="en-US" dirty="0"/>
              <a:t> e.g. Potato (Aug-Nov) - Barley (Dec-Apr) - Onion (May- Aug</a:t>
            </a:r>
            <a:r>
              <a:rPr lang="en-US" dirty="0" smtClean="0"/>
              <a:t>)</a:t>
            </a:r>
            <a:endParaRPr lang="el-GR" dirty="0" smtClean="0"/>
          </a:p>
          <a:p>
            <a:pPr marL="0" indent="0" algn="just">
              <a:lnSpc>
                <a:spcPct val="110000"/>
              </a:lnSpc>
              <a:spcBef>
                <a:spcPts val="0"/>
              </a:spcBef>
              <a:spcAft>
                <a:spcPts val="0"/>
              </a:spcAft>
              <a:buClr>
                <a:srgbClr val="C00000"/>
              </a:buClr>
              <a:buNone/>
            </a:pPr>
            <a:endParaRPr lang="en-US" dirty="0"/>
          </a:p>
          <a:p>
            <a:pPr algn="just">
              <a:lnSpc>
                <a:spcPct val="110000"/>
              </a:lnSpc>
              <a:spcBef>
                <a:spcPts val="0"/>
              </a:spcBef>
              <a:spcAft>
                <a:spcPts val="0"/>
              </a:spcAft>
              <a:buClr>
                <a:srgbClr val="C00000"/>
              </a:buClr>
              <a:buFont typeface="Wingdings" panose="05000000000000000000" pitchFamily="2" charset="2"/>
              <a:buChar char="q"/>
            </a:pPr>
            <a:r>
              <a:rPr lang="en-US" b="1" dirty="0">
                <a:solidFill>
                  <a:srgbClr val="C00000"/>
                </a:solidFill>
              </a:rPr>
              <a:t>Optimal Use of waste streams. </a:t>
            </a:r>
            <a:r>
              <a:rPr lang="en-US" dirty="0"/>
              <a:t>Even if much of the food goes to waste it can still be kept in the cycle. Agricultural and food waste, such as crop residues, weeds and livestock manure, contain important nutrients and trace elements and can be turned into bio-products such as animal feed, bio-fertilizers, materials and energy. It can help local economies by generating new employment opportunities and avoid the environmental degradation of unused organic matter. Crop residues and animal manure contain trace elements and secondary nutrients such as calcium, magnesium and sulphate, which contribute to plant growth and the regulation of soil </a:t>
            </a:r>
            <a:r>
              <a:rPr lang="en-US" dirty="0" err="1"/>
              <a:t>pH.</a:t>
            </a:r>
            <a:r>
              <a:rPr lang="en-US" dirty="0"/>
              <a:t> They also contain significant amounts of macronutrients (</a:t>
            </a:r>
            <a:r>
              <a:rPr lang="en-US" dirty="0" err="1"/>
              <a:t>N,P,K</a:t>
            </a:r>
            <a:r>
              <a:rPr lang="en-US" dirty="0"/>
              <a:t>) and a high content of organic matter thus improving the soil structure</a:t>
            </a:r>
          </a:p>
          <a:p>
            <a:endParaRPr lang="en-US" dirty="0"/>
          </a:p>
          <a:p>
            <a:endParaRPr lang="en-US" dirty="0"/>
          </a:p>
        </p:txBody>
      </p:sp>
    </p:spTree>
    <p:extLst>
      <p:ext uri="{BB962C8B-B14F-4D97-AF65-F5344CB8AC3E}">
        <p14:creationId xmlns:p14="http://schemas.microsoft.com/office/powerpoint/2010/main" val="124236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E37CA1-1577-4A96-B98A-73583A5E601F}"/>
              </a:ext>
            </a:extLst>
          </p:cNvPr>
          <p:cNvSpPr>
            <a:spLocks noGrp="1"/>
          </p:cNvSpPr>
          <p:nvPr>
            <p:ph type="title"/>
          </p:nvPr>
        </p:nvSpPr>
        <p:spPr/>
        <p:txBody>
          <a:bodyPr/>
          <a:lstStyle/>
          <a:p>
            <a:pPr algn="ctr"/>
            <a:r>
              <a:rPr lang="en-US" sz="4800" dirty="0">
                <a:solidFill>
                  <a:schemeClr val="tx1"/>
                </a:solidFill>
              </a:rPr>
              <a:t>Steps Towards Circularity (2) </a:t>
            </a:r>
            <a:endParaRPr lang="en-US" dirty="0">
              <a:solidFill>
                <a:schemeClr val="tx1"/>
              </a:solidFill>
            </a:endParaRPr>
          </a:p>
        </p:txBody>
      </p:sp>
      <p:sp>
        <p:nvSpPr>
          <p:cNvPr id="3" name="Θέση περιεχομένου 2">
            <a:extLst>
              <a:ext uri="{FF2B5EF4-FFF2-40B4-BE49-F238E27FC236}">
                <a16:creationId xmlns:a16="http://schemas.microsoft.com/office/drawing/2014/main" id="{4703F73E-26CF-49CA-A5AD-C3FC5AB9A28A}"/>
              </a:ext>
            </a:extLst>
          </p:cNvPr>
          <p:cNvSpPr>
            <a:spLocks noGrp="1"/>
          </p:cNvSpPr>
          <p:nvPr>
            <p:ph idx="1"/>
          </p:nvPr>
        </p:nvSpPr>
        <p:spPr/>
        <p:txBody>
          <a:bodyPr>
            <a:normAutofit fontScale="92500"/>
          </a:bodyPr>
          <a:lstStyle/>
          <a:p>
            <a:pPr algn="just">
              <a:lnSpc>
                <a:spcPct val="100000"/>
              </a:lnSpc>
              <a:spcBef>
                <a:spcPts val="0"/>
              </a:spcBef>
              <a:spcAft>
                <a:spcPts val="0"/>
              </a:spcAft>
              <a:buClr>
                <a:srgbClr val="C00000"/>
              </a:buClr>
              <a:buFont typeface="Wingdings" panose="05000000000000000000" pitchFamily="2" charset="2"/>
              <a:buChar char="q"/>
            </a:pPr>
            <a:r>
              <a:rPr lang="el-GR" b="1" dirty="0" smtClean="0">
                <a:solidFill>
                  <a:srgbClr val="C00000"/>
                </a:solidFill>
              </a:rPr>
              <a:t> </a:t>
            </a:r>
            <a:r>
              <a:rPr lang="en-US" b="1" dirty="0" smtClean="0">
                <a:solidFill>
                  <a:srgbClr val="C00000"/>
                </a:solidFill>
              </a:rPr>
              <a:t>Post-harvest </a:t>
            </a:r>
            <a:r>
              <a:rPr lang="en-US" b="1" dirty="0">
                <a:solidFill>
                  <a:srgbClr val="C00000"/>
                </a:solidFill>
              </a:rPr>
              <a:t>loss reduction. </a:t>
            </a:r>
            <a:r>
              <a:rPr lang="en-US" dirty="0"/>
              <a:t>One third of the produced food is thrown away. Best available technology and scientific-based harvesting methods are keen to reduce post-harvest losses</a:t>
            </a:r>
            <a:r>
              <a:rPr lang="en-US" dirty="0" smtClean="0"/>
              <a:t>.</a:t>
            </a:r>
            <a:endParaRPr lang="el-GR" dirty="0" smtClean="0"/>
          </a:p>
          <a:p>
            <a:pPr algn="just">
              <a:lnSpc>
                <a:spcPct val="100000"/>
              </a:lnSpc>
              <a:spcBef>
                <a:spcPts val="0"/>
              </a:spcBef>
              <a:spcAft>
                <a:spcPts val="0"/>
              </a:spcAft>
              <a:buClr>
                <a:srgbClr val="C00000"/>
              </a:buClr>
              <a:buFont typeface="Wingdings" panose="05000000000000000000" pitchFamily="2" charset="2"/>
              <a:buChar char="q"/>
            </a:pPr>
            <a:endParaRPr lang="el-GR" dirty="0"/>
          </a:p>
          <a:p>
            <a:pPr lvl="1" algn="just">
              <a:lnSpc>
                <a:spcPct val="100000"/>
              </a:lnSpc>
              <a:spcBef>
                <a:spcPts val="0"/>
              </a:spcBef>
              <a:spcAft>
                <a:spcPts val="0"/>
              </a:spcAft>
              <a:buClr>
                <a:srgbClr val="C00000"/>
              </a:buClr>
              <a:buFont typeface="Wingdings" panose="05000000000000000000" pitchFamily="2" charset="2"/>
              <a:buChar char="ü"/>
            </a:pPr>
            <a:r>
              <a:rPr lang="en-US" sz="2000" dirty="0"/>
              <a:t> Staff training and use of appropriate equipment to avoid mechanical </a:t>
            </a:r>
            <a:r>
              <a:rPr lang="en-US" sz="2000" dirty="0" smtClean="0"/>
              <a:t>injuries</a:t>
            </a:r>
            <a:endParaRPr lang="el-GR" sz="2000" dirty="0" smtClean="0"/>
          </a:p>
          <a:p>
            <a:pPr marL="201168" lvl="1" indent="0" algn="just">
              <a:lnSpc>
                <a:spcPct val="100000"/>
              </a:lnSpc>
              <a:spcBef>
                <a:spcPts val="0"/>
              </a:spcBef>
              <a:spcAft>
                <a:spcPts val="0"/>
              </a:spcAft>
              <a:buClr>
                <a:srgbClr val="C00000"/>
              </a:buClr>
              <a:buNone/>
            </a:pPr>
            <a:endParaRPr lang="en-US" sz="2000" dirty="0"/>
          </a:p>
          <a:p>
            <a:pPr lvl="1" algn="just">
              <a:lnSpc>
                <a:spcPct val="100000"/>
              </a:lnSpc>
              <a:spcBef>
                <a:spcPts val="0"/>
              </a:spcBef>
              <a:spcAft>
                <a:spcPts val="0"/>
              </a:spcAft>
              <a:buClr>
                <a:srgbClr val="C00000"/>
              </a:buClr>
              <a:buFont typeface="Wingdings" panose="05000000000000000000" pitchFamily="2" charset="2"/>
              <a:buChar char="ü"/>
            </a:pPr>
            <a:r>
              <a:rPr lang="en-US" sz="2000" dirty="0"/>
              <a:t>Keeping products in a controlled atmosphere environment (O</a:t>
            </a:r>
            <a:r>
              <a:rPr lang="en-US" sz="2000" baseline="-25000" dirty="0"/>
              <a:t>2</a:t>
            </a:r>
            <a:r>
              <a:rPr lang="en-US" sz="2000" dirty="0"/>
              <a:t> and CO</a:t>
            </a:r>
            <a:r>
              <a:rPr lang="en-US" sz="2000" baseline="-25000" dirty="0"/>
              <a:t>2</a:t>
            </a:r>
            <a:r>
              <a:rPr lang="en-US" sz="2000" dirty="0"/>
              <a:t> levels, temperature, humidity, etc.) to reduce the rate of product </a:t>
            </a:r>
            <a:r>
              <a:rPr lang="en-US" sz="2000" dirty="0" smtClean="0"/>
              <a:t>deterioration</a:t>
            </a:r>
            <a:endParaRPr lang="el-GR" sz="2000" dirty="0" smtClean="0"/>
          </a:p>
          <a:p>
            <a:pPr marL="201168" lvl="1" indent="0" algn="just">
              <a:lnSpc>
                <a:spcPct val="100000"/>
              </a:lnSpc>
              <a:spcBef>
                <a:spcPts val="0"/>
              </a:spcBef>
              <a:spcAft>
                <a:spcPts val="0"/>
              </a:spcAft>
              <a:buClr>
                <a:srgbClr val="C00000"/>
              </a:buClr>
              <a:buNone/>
            </a:pPr>
            <a:endParaRPr lang="el-GR" sz="2000" dirty="0"/>
          </a:p>
          <a:p>
            <a:pPr lvl="1" algn="just">
              <a:lnSpc>
                <a:spcPct val="100000"/>
              </a:lnSpc>
              <a:spcBef>
                <a:spcPts val="0"/>
              </a:spcBef>
              <a:spcAft>
                <a:spcPts val="0"/>
              </a:spcAft>
              <a:buClr>
                <a:srgbClr val="C00000"/>
              </a:buClr>
              <a:buFont typeface="Wingdings" panose="05000000000000000000" pitchFamily="2" charset="2"/>
              <a:buChar char="ü"/>
            </a:pPr>
            <a:r>
              <a:rPr lang="en-US" sz="2000" dirty="0"/>
              <a:t>Packaging must allow ventilation and heat exchange to maintain the correct temperature level, reduce air and gas exchange (oxygen, carbon dioxide, ethylene) and minimize water </a:t>
            </a:r>
            <a:r>
              <a:rPr lang="en-US" sz="2000" dirty="0" smtClean="0"/>
              <a:t>loss</a:t>
            </a:r>
            <a:endParaRPr lang="el-GR" sz="2000" dirty="0" smtClean="0"/>
          </a:p>
          <a:p>
            <a:pPr marL="201168" lvl="1" indent="0" algn="just">
              <a:lnSpc>
                <a:spcPct val="100000"/>
              </a:lnSpc>
              <a:spcBef>
                <a:spcPts val="0"/>
              </a:spcBef>
              <a:spcAft>
                <a:spcPts val="0"/>
              </a:spcAft>
              <a:buClr>
                <a:srgbClr val="C00000"/>
              </a:buClr>
              <a:buNone/>
            </a:pPr>
            <a:endParaRPr lang="el-GR" sz="2000" dirty="0"/>
          </a:p>
          <a:p>
            <a:pPr lvl="1" algn="just">
              <a:lnSpc>
                <a:spcPct val="100000"/>
              </a:lnSpc>
              <a:spcBef>
                <a:spcPts val="0"/>
              </a:spcBef>
              <a:spcAft>
                <a:spcPts val="0"/>
              </a:spcAft>
              <a:buClr>
                <a:srgbClr val="C00000"/>
              </a:buClr>
              <a:buFont typeface="Wingdings" panose="05000000000000000000" pitchFamily="2" charset="2"/>
              <a:buChar char="ü"/>
            </a:pPr>
            <a:r>
              <a:rPr lang="en-US" sz="2000" dirty="0"/>
              <a:t>Applying techniques such as washing, sanitizing and using natural coatings to reduce microbial growth and enhance shelf life</a:t>
            </a:r>
          </a:p>
          <a:p>
            <a:endParaRPr lang="en-US" dirty="0"/>
          </a:p>
        </p:txBody>
      </p:sp>
    </p:spTree>
    <p:extLst>
      <p:ext uri="{BB962C8B-B14F-4D97-AF65-F5344CB8AC3E}">
        <p14:creationId xmlns:p14="http://schemas.microsoft.com/office/powerpoint/2010/main" val="236292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E195FF-2E26-477C-A18B-4176F10FF1DA}"/>
              </a:ext>
            </a:extLst>
          </p:cNvPr>
          <p:cNvSpPr>
            <a:spLocks noGrp="1"/>
          </p:cNvSpPr>
          <p:nvPr>
            <p:ph type="title"/>
          </p:nvPr>
        </p:nvSpPr>
        <p:spPr/>
        <p:txBody>
          <a:bodyPr/>
          <a:lstStyle/>
          <a:p>
            <a:pPr algn="ctr"/>
            <a:r>
              <a:rPr lang="en-US" dirty="0"/>
              <a:t>Steps Towards Circularity (3)</a:t>
            </a:r>
          </a:p>
        </p:txBody>
      </p:sp>
      <p:sp>
        <p:nvSpPr>
          <p:cNvPr id="3" name="Θέση περιεχομένου 2">
            <a:extLst>
              <a:ext uri="{FF2B5EF4-FFF2-40B4-BE49-F238E27FC236}">
                <a16:creationId xmlns:a16="http://schemas.microsoft.com/office/drawing/2014/main" id="{F657F624-C1AB-46A8-B549-F871566C5885}"/>
              </a:ext>
            </a:extLst>
          </p:cNvPr>
          <p:cNvSpPr>
            <a:spLocks noGrp="1"/>
          </p:cNvSpPr>
          <p:nvPr>
            <p:ph idx="1"/>
          </p:nvPr>
        </p:nvSpPr>
        <p:spPr>
          <a:xfrm>
            <a:off x="1097280" y="1845734"/>
            <a:ext cx="6179820" cy="4023360"/>
          </a:xfrm>
        </p:spPr>
        <p:txBody>
          <a:bodyPr>
            <a:normAutofit fontScale="92500" lnSpcReduction="20000"/>
          </a:bodyPr>
          <a:lstStyle/>
          <a:p>
            <a:pPr algn="just">
              <a:lnSpc>
                <a:spcPct val="110000"/>
              </a:lnSpc>
              <a:spcBef>
                <a:spcPts val="0"/>
              </a:spcBef>
              <a:spcAft>
                <a:spcPts val="0"/>
              </a:spcAft>
              <a:buClr>
                <a:srgbClr val="C00000"/>
              </a:buClr>
              <a:buFont typeface="Wingdings" panose="05000000000000000000" pitchFamily="2" charset="2"/>
              <a:buChar char="q"/>
            </a:pPr>
            <a:r>
              <a:rPr lang="en-US" b="1" dirty="0">
                <a:solidFill>
                  <a:srgbClr val="C00000"/>
                </a:solidFill>
              </a:rPr>
              <a:t>Precision agriculture. </a:t>
            </a:r>
            <a:r>
              <a:rPr lang="en-US" dirty="0"/>
              <a:t>Novel technologies such as </a:t>
            </a:r>
            <a:r>
              <a:rPr lang="en-US" dirty="0" err="1"/>
              <a:t>satelites</a:t>
            </a:r>
            <a:r>
              <a:rPr lang="en-US" dirty="0"/>
              <a:t>, drones, multispectral sensors etc., facilitate farm management through the acquisition of real-time data by remote sensing. Farmers take calculated actions informed by the available data an, aiming to maximize resource efficiency, decrease economic and environmental cost.</a:t>
            </a:r>
          </a:p>
          <a:p>
            <a:pPr algn="just">
              <a:lnSpc>
                <a:spcPct val="110000"/>
              </a:lnSpc>
              <a:spcBef>
                <a:spcPts val="0"/>
              </a:spcBef>
              <a:spcAft>
                <a:spcPts val="0"/>
              </a:spcAft>
              <a:buClr>
                <a:srgbClr val="C00000"/>
              </a:buClr>
              <a:buFont typeface="Wingdings" panose="05000000000000000000" pitchFamily="2" charset="2"/>
              <a:buChar char="q"/>
            </a:pPr>
            <a:endParaRPr lang="en-US" dirty="0"/>
          </a:p>
          <a:p>
            <a:pPr algn="just">
              <a:lnSpc>
                <a:spcPct val="110000"/>
              </a:lnSpc>
              <a:spcBef>
                <a:spcPts val="0"/>
              </a:spcBef>
              <a:spcAft>
                <a:spcPts val="0"/>
              </a:spcAft>
              <a:buClr>
                <a:srgbClr val="C00000"/>
              </a:buClr>
              <a:buFont typeface="Wingdings" panose="05000000000000000000" pitchFamily="2" charset="2"/>
              <a:buChar char="q"/>
            </a:pPr>
            <a:r>
              <a:rPr lang="en-US" b="1" dirty="0">
                <a:solidFill>
                  <a:srgbClr val="C00000"/>
                </a:solidFill>
              </a:rPr>
              <a:t>Wastewater Use. </a:t>
            </a:r>
            <a:r>
              <a:rPr lang="en-US" dirty="0"/>
              <a:t>Wastewater use is especially important in Mediterranean region where severe droughts are frequent. It has the potential to irrigate 15% of all irrigated land. The treated wastewater contains nitrogen and phosphorus, macronutrients required for plant growth. However, care must be taken in the frequency of application of treated wastewater to avoid the accumulation of heavy metals and harmful microorganism</a:t>
            </a:r>
          </a:p>
        </p:txBody>
      </p:sp>
      <p:pic>
        <p:nvPicPr>
          <p:cNvPr id="4" name="Εικόνα 3">
            <a:extLst>
              <a:ext uri="{FF2B5EF4-FFF2-40B4-BE49-F238E27FC236}">
                <a16:creationId xmlns:a16="http://schemas.microsoft.com/office/drawing/2014/main" id="{89F8264F-2BE8-4CC3-9597-3A3620F1A8C0}"/>
              </a:ext>
            </a:extLst>
          </p:cNvPr>
          <p:cNvPicPr>
            <a:picLocks noChangeAspect="1"/>
          </p:cNvPicPr>
          <p:nvPr/>
        </p:nvPicPr>
        <p:blipFill>
          <a:blip r:embed="rId2"/>
          <a:stretch>
            <a:fillRect/>
          </a:stretch>
        </p:blipFill>
        <p:spPr>
          <a:xfrm>
            <a:off x="8187417" y="4126019"/>
            <a:ext cx="2619375" cy="1743075"/>
          </a:xfrm>
          <a:prstGeom prst="rect">
            <a:avLst/>
          </a:prstGeom>
          <a:ln>
            <a:noFill/>
          </a:ln>
          <a:effectLst>
            <a:outerShdw blurRad="292100" dist="139700" dir="2700000" algn="tl" rotWithShape="0">
              <a:srgbClr val="333333">
                <a:alpha val="65000"/>
              </a:srgbClr>
            </a:outerShdw>
          </a:effectLst>
        </p:spPr>
      </p:pic>
      <p:pic>
        <p:nvPicPr>
          <p:cNvPr id="5" name="Picture 4" descr="Precision Farming vs. Digital Farming vs. Smart Farming - DTN">
            <a:extLst>
              <a:ext uri="{FF2B5EF4-FFF2-40B4-BE49-F238E27FC236}">
                <a16:creationId xmlns:a16="http://schemas.microsoft.com/office/drawing/2014/main" id="{DE140751-A551-406F-99CD-967C499C1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700" y="1946398"/>
            <a:ext cx="3518808" cy="18473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868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26FC4C-0CEC-4A60-9579-D283E03518DF}"/>
              </a:ext>
            </a:extLst>
          </p:cNvPr>
          <p:cNvSpPr>
            <a:spLocks noGrp="1"/>
          </p:cNvSpPr>
          <p:nvPr>
            <p:ph type="title"/>
          </p:nvPr>
        </p:nvSpPr>
        <p:spPr/>
        <p:txBody>
          <a:bodyPr/>
          <a:lstStyle/>
          <a:p>
            <a:pPr algn="ctr"/>
            <a:r>
              <a:rPr lang="en-US" dirty="0"/>
              <a:t>Steps Towards Circularity (4)</a:t>
            </a:r>
          </a:p>
        </p:txBody>
      </p:sp>
      <p:sp>
        <p:nvSpPr>
          <p:cNvPr id="3" name="Θέση περιεχομένου 2">
            <a:extLst>
              <a:ext uri="{FF2B5EF4-FFF2-40B4-BE49-F238E27FC236}">
                <a16:creationId xmlns:a16="http://schemas.microsoft.com/office/drawing/2014/main" id="{F5807557-7CDF-4FD1-8A9A-D9C523B53643}"/>
              </a:ext>
            </a:extLst>
          </p:cNvPr>
          <p:cNvSpPr>
            <a:spLocks noGrp="1"/>
          </p:cNvSpPr>
          <p:nvPr>
            <p:ph idx="1"/>
          </p:nvPr>
        </p:nvSpPr>
        <p:spPr>
          <a:xfrm>
            <a:off x="1097280" y="1845733"/>
            <a:ext cx="10058400" cy="4364567"/>
          </a:xfrm>
        </p:spPr>
        <p:txBody>
          <a:bodyPr>
            <a:normAutofit/>
          </a:bodyPr>
          <a:lstStyle/>
          <a:p>
            <a:pPr marL="271463" indent="-271463">
              <a:lnSpc>
                <a:spcPct val="110000"/>
              </a:lnSpc>
              <a:spcBef>
                <a:spcPts val="0"/>
              </a:spcBef>
              <a:spcAft>
                <a:spcPts val="0"/>
              </a:spcAft>
              <a:buClr>
                <a:srgbClr val="C00000"/>
              </a:buClr>
              <a:buFont typeface="Wingdings" panose="05000000000000000000" pitchFamily="2" charset="2"/>
              <a:buChar char="q"/>
            </a:pPr>
            <a:r>
              <a:rPr lang="en-US" sz="2400" b="1" dirty="0">
                <a:solidFill>
                  <a:srgbClr val="C00000"/>
                </a:solidFill>
              </a:rPr>
              <a:t>Maximum use of agrobiodiversity / Flower in the field edges </a:t>
            </a:r>
          </a:p>
          <a:p>
            <a:pPr lvl="1" algn="just">
              <a:lnSpc>
                <a:spcPct val="110000"/>
              </a:lnSpc>
              <a:spcBef>
                <a:spcPts val="0"/>
              </a:spcBef>
              <a:spcAft>
                <a:spcPts val="0"/>
              </a:spcAft>
              <a:buClr>
                <a:srgbClr val="C00000"/>
              </a:buClr>
              <a:buFont typeface="Wingdings" panose="05000000000000000000" pitchFamily="2" charset="2"/>
              <a:buChar char="ü"/>
            </a:pPr>
            <a:r>
              <a:rPr lang="en-US" sz="2400" dirty="0" smtClean="0"/>
              <a:t>Agrobiodiversity </a:t>
            </a:r>
            <a:r>
              <a:rPr lang="en-US" sz="2400" dirty="0"/>
              <a:t>the variety and variability of crops, plants used in agriculture, and the interaction between their genetic resources the environment and management systems </a:t>
            </a:r>
          </a:p>
          <a:p>
            <a:pPr lvl="1" algn="just">
              <a:lnSpc>
                <a:spcPct val="110000"/>
              </a:lnSpc>
              <a:spcBef>
                <a:spcPts val="0"/>
              </a:spcBef>
              <a:spcAft>
                <a:spcPts val="0"/>
              </a:spcAft>
              <a:buClr>
                <a:srgbClr val="C00000"/>
              </a:buClr>
              <a:buFont typeface="Wingdings" panose="05000000000000000000" pitchFamily="2" charset="2"/>
              <a:buChar char="ü"/>
            </a:pPr>
            <a:r>
              <a:rPr lang="en-US" sz="2400" dirty="0" smtClean="0"/>
              <a:t>Agrobiodiversity </a:t>
            </a:r>
            <a:r>
              <a:rPr lang="en-US" sz="2400" dirty="0"/>
              <a:t>acts as a natural defense </a:t>
            </a:r>
            <a:r>
              <a:rPr lang="en-US" sz="2400" dirty="0" smtClean="0"/>
              <a:t>against</a:t>
            </a:r>
            <a:endParaRPr lang="el-GR" sz="2400" dirty="0" smtClean="0"/>
          </a:p>
          <a:p>
            <a:pPr marL="201168" lvl="1" indent="0" algn="just">
              <a:lnSpc>
                <a:spcPct val="110000"/>
              </a:lnSpc>
              <a:spcBef>
                <a:spcPts val="0"/>
              </a:spcBef>
              <a:spcAft>
                <a:spcPts val="0"/>
              </a:spcAft>
              <a:buClr>
                <a:srgbClr val="C00000"/>
              </a:buClr>
              <a:buNone/>
            </a:pPr>
            <a:r>
              <a:rPr lang="el-GR" sz="2400" dirty="0"/>
              <a:t> </a:t>
            </a:r>
            <a:r>
              <a:rPr lang="el-GR" sz="2400" dirty="0" smtClean="0"/>
              <a:t>  </a:t>
            </a:r>
            <a:r>
              <a:rPr lang="el-GR" sz="2400" dirty="0" smtClean="0"/>
              <a:t> </a:t>
            </a:r>
            <a:r>
              <a:rPr lang="en-US" sz="2400" dirty="0" smtClean="0"/>
              <a:t>pest </a:t>
            </a:r>
            <a:r>
              <a:rPr lang="en-US" sz="2400" dirty="0"/>
              <a:t>and diseases and supports the preservation </a:t>
            </a:r>
            <a:endParaRPr lang="el-GR" sz="2400" dirty="0"/>
          </a:p>
          <a:p>
            <a:pPr marL="201168" lvl="1" indent="0" algn="just">
              <a:lnSpc>
                <a:spcPct val="110000"/>
              </a:lnSpc>
              <a:spcBef>
                <a:spcPts val="0"/>
              </a:spcBef>
              <a:spcAft>
                <a:spcPts val="0"/>
              </a:spcAft>
              <a:buClr>
                <a:srgbClr val="C00000"/>
              </a:buClr>
              <a:buNone/>
            </a:pPr>
            <a:r>
              <a:rPr lang="el-GR" sz="2400" dirty="0"/>
              <a:t> </a:t>
            </a:r>
            <a:r>
              <a:rPr lang="el-GR" sz="2400" dirty="0" smtClean="0"/>
              <a:t>   </a:t>
            </a:r>
            <a:r>
              <a:rPr lang="en-US" sz="2400" dirty="0" smtClean="0"/>
              <a:t>of </a:t>
            </a:r>
            <a:r>
              <a:rPr lang="en-US" sz="2400" dirty="0"/>
              <a:t>pollinators and endemic flora and fauna</a:t>
            </a:r>
          </a:p>
          <a:p>
            <a:pPr lvl="1" algn="just">
              <a:lnSpc>
                <a:spcPct val="110000"/>
              </a:lnSpc>
              <a:spcBef>
                <a:spcPts val="0"/>
              </a:spcBef>
              <a:spcAft>
                <a:spcPts val="0"/>
              </a:spcAft>
              <a:buClr>
                <a:srgbClr val="C00000"/>
              </a:buClr>
              <a:buFont typeface="Wingdings" panose="05000000000000000000" pitchFamily="2" charset="2"/>
              <a:buChar char="ü"/>
            </a:pPr>
            <a:r>
              <a:rPr lang="en-US" sz="2400" dirty="0" smtClean="0"/>
              <a:t>Flower </a:t>
            </a:r>
            <a:r>
              <a:rPr lang="en-US" sz="2400" dirty="0"/>
              <a:t>in the field edges provide </a:t>
            </a:r>
            <a:r>
              <a:rPr lang="en-US" sz="2400" dirty="0" smtClean="0"/>
              <a:t>the </a:t>
            </a:r>
            <a:r>
              <a:rPr lang="en-US" sz="2400" dirty="0"/>
              <a:t>necessary </a:t>
            </a:r>
            <a:endParaRPr lang="el-GR" sz="2400" dirty="0" smtClean="0"/>
          </a:p>
          <a:p>
            <a:pPr marL="201168" lvl="1" indent="0" algn="just">
              <a:lnSpc>
                <a:spcPct val="110000"/>
              </a:lnSpc>
              <a:spcBef>
                <a:spcPts val="0"/>
              </a:spcBef>
              <a:spcAft>
                <a:spcPts val="0"/>
              </a:spcAft>
              <a:buClr>
                <a:srgbClr val="C00000"/>
              </a:buClr>
              <a:buNone/>
            </a:pPr>
            <a:r>
              <a:rPr lang="el-GR" sz="2400" dirty="0" smtClean="0"/>
              <a:t>     </a:t>
            </a:r>
            <a:r>
              <a:rPr lang="en-US" sz="2400" dirty="0" smtClean="0"/>
              <a:t>habitat </a:t>
            </a:r>
            <a:r>
              <a:rPr lang="en-US" sz="2400" dirty="0"/>
              <a:t>for </a:t>
            </a:r>
            <a:r>
              <a:rPr lang="el-GR" sz="2400" dirty="0" smtClean="0"/>
              <a:t> </a:t>
            </a:r>
            <a:r>
              <a:rPr lang="en-US" sz="2400" dirty="0" smtClean="0"/>
              <a:t>natural </a:t>
            </a:r>
            <a:r>
              <a:rPr lang="en-US" sz="2400" dirty="0"/>
              <a:t>enemies that </a:t>
            </a:r>
            <a:r>
              <a:rPr lang="en-US" sz="2400" dirty="0" smtClean="0"/>
              <a:t>help </a:t>
            </a:r>
            <a:endParaRPr lang="el-GR" sz="2400" dirty="0" smtClean="0"/>
          </a:p>
          <a:p>
            <a:pPr marL="201168" lvl="1" indent="0" algn="just">
              <a:lnSpc>
                <a:spcPct val="110000"/>
              </a:lnSpc>
              <a:spcBef>
                <a:spcPts val="0"/>
              </a:spcBef>
              <a:spcAft>
                <a:spcPts val="0"/>
              </a:spcAft>
              <a:buClr>
                <a:srgbClr val="C00000"/>
              </a:buClr>
              <a:buNone/>
            </a:pPr>
            <a:r>
              <a:rPr lang="el-GR" sz="2400" dirty="0" smtClean="0"/>
              <a:t>     </a:t>
            </a:r>
            <a:r>
              <a:rPr lang="en-US" sz="2400" dirty="0" smtClean="0"/>
              <a:t>to </a:t>
            </a:r>
            <a:r>
              <a:rPr lang="en-US" sz="2400" dirty="0"/>
              <a:t>keep the pest damage below the economic </a:t>
            </a:r>
            <a:r>
              <a:rPr lang="en-US" sz="2400" dirty="0" smtClean="0"/>
              <a:t>threshold</a:t>
            </a:r>
            <a:endParaRPr lang="el-GR" sz="2400" dirty="0" smtClean="0"/>
          </a:p>
          <a:p>
            <a:pPr marL="201168" lvl="1" indent="0">
              <a:lnSpc>
                <a:spcPct val="110000"/>
              </a:lnSpc>
              <a:spcBef>
                <a:spcPts val="0"/>
              </a:spcBef>
              <a:spcAft>
                <a:spcPts val="0"/>
              </a:spcAft>
              <a:buClr>
                <a:srgbClr val="C00000"/>
              </a:buClr>
              <a:buNone/>
            </a:pPr>
            <a:endParaRPr lang="en-US" dirty="0"/>
          </a:p>
          <a:p>
            <a:pPr>
              <a:lnSpc>
                <a:spcPct val="110000"/>
              </a:lnSpc>
              <a:spcBef>
                <a:spcPts val="0"/>
              </a:spcBef>
              <a:spcAft>
                <a:spcPts val="0"/>
              </a:spcAft>
              <a:buClr>
                <a:srgbClr val="C00000"/>
              </a:buClr>
              <a:buFont typeface="Wingdings" panose="05000000000000000000" pitchFamily="2" charset="2"/>
              <a:buChar char="q"/>
            </a:pPr>
            <a:endParaRPr lang="en-US" dirty="0"/>
          </a:p>
        </p:txBody>
      </p:sp>
      <p:pic>
        <p:nvPicPr>
          <p:cNvPr id="4" name="Picture 2" descr="The big picture: using wildflower strips for pest control | Rothamsted  Research">
            <a:extLst>
              <a:ext uri="{FF2B5EF4-FFF2-40B4-BE49-F238E27FC236}">
                <a16:creationId xmlns:a16="http://schemas.microsoft.com/office/drawing/2014/main" id="{9034DACC-3BCD-42F9-9B16-E0038BB37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410" y="3199780"/>
            <a:ext cx="3085996" cy="2053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076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26FC4C-0CEC-4A60-9579-D283E03518DF}"/>
              </a:ext>
            </a:extLst>
          </p:cNvPr>
          <p:cNvSpPr>
            <a:spLocks noGrp="1"/>
          </p:cNvSpPr>
          <p:nvPr>
            <p:ph type="title"/>
          </p:nvPr>
        </p:nvSpPr>
        <p:spPr/>
        <p:txBody>
          <a:bodyPr/>
          <a:lstStyle/>
          <a:p>
            <a:pPr algn="ctr"/>
            <a:r>
              <a:rPr lang="en-US" dirty="0"/>
              <a:t>Steps Towards Circularity </a:t>
            </a:r>
            <a:r>
              <a:rPr lang="en-US" dirty="0" smtClean="0"/>
              <a:t>(</a:t>
            </a:r>
            <a:r>
              <a:rPr lang="el-GR" dirty="0" smtClean="0"/>
              <a:t>5</a:t>
            </a:r>
            <a:r>
              <a:rPr lang="en-US" dirty="0" smtClean="0"/>
              <a:t>)</a:t>
            </a:r>
            <a:endParaRPr lang="en-US" dirty="0"/>
          </a:p>
        </p:txBody>
      </p:sp>
      <p:sp>
        <p:nvSpPr>
          <p:cNvPr id="3" name="Θέση περιεχομένου 2">
            <a:extLst>
              <a:ext uri="{FF2B5EF4-FFF2-40B4-BE49-F238E27FC236}">
                <a16:creationId xmlns:a16="http://schemas.microsoft.com/office/drawing/2014/main" id="{F5807557-7CDF-4FD1-8A9A-D9C523B53643}"/>
              </a:ext>
            </a:extLst>
          </p:cNvPr>
          <p:cNvSpPr>
            <a:spLocks noGrp="1"/>
          </p:cNvSpPr>
          <p:nvPr>
            <p:ph idx="1"/>
          </p:nvPr>
        </p:nvSpPr>
        <p:spPr>
          <a:xfrm>
            <a:off x="1097279" y="1845733"/>
            <a:ext cx="9858486" cy="4364567"/>
          </a:xfrm>
        </p:spPr>
        <p:txBody>
          <a:bodyPr>
            <a:normAutofit fontScale="92500" lnSpcReduction="10000"/>
          </a:bodyPr>
          <a:lstStyle/>
          <a:p>
            <a:pPr>
              <a:lnSpc>
                <a:spcPct val="110000"/>
              </a:lnSpc>
              <a:spcBef>
                <a:spcPts val="0"/>
              </a:spcBef>
              <a:spcAft>
                <a:spcPts val="0"/>
              </a:spcAft>
              <a:buClr>
                <a:srgbClr val="C00000"/>
              </a:buClr>
              <a:buFont typeface="Wingdings" panose="05000000000000000000" pitchFamily="2" charset="2"/>
              <a:buChar char="q"/>
            </a:pPr>
            <a:r>
              <a:rPr lang="en-US" b="1" dirty="0" smtClean="0">
                <a:solidFill>
                  <a:srgbClr val="C00000"/>
                </a:solidFill>
              </a:rPr>
              <a:t> </a:t>
            </a:r>
            <a:r>
              <a:rPr lang="en-US" sz="2400" b="1" dirty="0">
                <a:solidFill>
                  <a:srgbClr val="C00000"/>
                </a:solidFill>
              </a:rPr>
              <a:t>Soil health and organic material / Nitrogen fixing </a:t>
            </a:r>
            <a:r>
              <a:rPr lang="en-US" sz="2400" b="1" dirty="0" smtClean="0">
                <a:solidFill>
                  <a:srgbClr val="C00000"/>
                </a:solidFill>
              </a:rPr>
              <a:t>crops</a:t>
            </a:r>
            <a:endParaRPr lang="el-GR" sz="2400" b="1" dirty="0" smtClean="0">
              <a:solidFill>
                <a:srgbClr val="C00000"/>
              </a:solidFill>
            </a:endParaRPr>
          </a:p>
          <a:p>
            <a:pPr marL="0" indent="0">
              <a:lnSpc>
                <a:spcPct val="110000"/>
              </a:lnSpc>
              <a:spcBef>
                <a:spcPts val="0"/>
              </a:spcBef>
              <a:spcAft>
                <a:spcPts val="0"/>
              </a:spcAft>
              <a:buClr>
                <a:srgbClr val="C00000"/>
              </a:buClr>
              <a:buNone/>
            </a:pPr>
            <a:r>
              <a:rPr lang="en-US" sz="2400" b="1" dirty="0" smtClean="0">
                <a:solidFill>
                  <a:srgbClr val="C00000"/>
                </a:solidFill>
              </a:rPr>
              <a:t> </a:t>
            </a:r>
            <a:endParaRPr lang="en-US" sz="2400" b="1" dirty="0">
              <a:solidFill>
                <a:srgbClr val="C00000"/>
              </a:solidFill>
            </a:endParaRPr>
          </a:p>
          <a:p>
            <a:pPr lvl="1" algn="just">
              <a:lnSpc>
                <a:spcPct val="100000"/>
              </a:lnSpc>
              <a:spcBef>
                <a:spcPts val="0"/>
              </a:spcBef>
              <a:spcAft>
                <a:spcPts val="0"/>
              </a:spcAft>
              <a:buClr>
                <a:srgbClr val="C00000"/>
              </a:buClr>
              <a:buFont typeface="Wingdings" panose="05000000000000000000" pitchFamily="2" charset="2"/>
              <a:buChar char="ü"/>
            </a:pPr>
            <a:r>
              <a:rPr lang="en-US" sz="2400" dirty="0" smtClean="0"/>
              <a:t>Maintaining </a:t>
            </a:r>
            <a:r>
              <a:rPr lang="en-US" sz="2400" dirty="0"/>
              <a:t>an improving soil health can </a:t>
            </a:r>
            <a:endParaRPr lang="el-GR" sz="2400" dirty="0" smtClean="0"/>
          </a:p>
          <a:p>
            <a:pPr marL="201168" lvl="1" indent="0" algn="just">
              <a:lnSpc>
                <a:spcPct val="100000"/>
              </a:lnSpc>
              <a:spcBef>
                <a:spcPts val="0"/>
              </a:spcBef>
              <a:spcAft>
                <a:spcPts val="0"/>
              </a:spcAft>
              <a:buClr>
                <a:srgbClr val="C00000"/>
              </a:buClr>
              <a:buNone/>
            </a:pPr>
            <a:r>
              <a:rPr lang="el-GR" sz="2400" dirty="0"/>
              <a:t> </a:t>
            </a:r>
            <a:r>
              <a:rPr lang="el-GR" sz="2400" dirty="0" smtClean="0"/>
              <a:t>   </a:t>
            </a:r>
            <a:r>
              <a:rPr lang="en-US" sz="2400" dirty="0" smtClean="0"/>
              <a:t>boost </a:t>
            </a:r>
            <a:r>
              <a:rPr lang="en-US" sz="2400" dirty="0"/>
              <a:t>productivity and minimize unmarketable yield. </a:t>
            </a:r>
            <a:endParaRPr lang="el-GR" sz="2400" dirty="0" smtClean="0"/>
          </a:p>
          <a:p>
            <a:pPr marL="201168" lvl="1" indent="0" algn="just">
              <a:lnSpc>
                <a:spcPct val="100000"/>
              </a:lnSpc>
              <a:spcBef>
                <a:spcPts val="0"/>
              </a:spcBef>
              <a:spcAft>
                <a:spcPts val="0"/>
              </a:spcAft>
              <a:buClr>
                <a:srgbClr val="C00000"/>
              </a:buClr>
              <a:buNone/>
            </a:pPr>
            <a:endParaRPr lang="el-GR" sz="2400" dirty="0"/>
          </a:p>
          <a:p>
            <a:pPr lvl="1" algn="just">
              <a:lnSpc>
                <a:spcPct val="100000"/>
              </a:lnSpc>
              <a:spcBef>
                <a:spcPts val="0"/>
              </a:spcBef>
              <a:spcAft>
                <a:spcPts val="0"/>
              </a:spcAft>
              <a:buClr>
                <a:srgbClr val="C00000"/>
              </a:buClr>
              <a:buFont typeface="Wingdings" panose="05000000000000000000" pitchFamily="2" charset="2"/>
              <a:buChar char="ü"/>
            </a:pPr>
            <a:r>
              <a:rPr lang="en-US" sz="2400" dirty="0" smtClean="0"/>
              <a:t>Soil </a:t>
            </a:r>
            <a:r>
              <a:rPr lang="en-US" sz="2400" dirty="0"/>
              <a:t>health contributes to the adequate nutrition of the plant with the necessary elements and water, minimizing non-marketable products (size deviation, elements</a:t>
            </a:r>
            <a:r>
              <a:rPr lang="el-GR" sz="2400" dirty="0"/>
              <a:t> </a:t>
            </a:r>
            <a:r>
              <a:rPr lang="en-US" sz="2400" dirty="0"/>
              <a:t>deficiencies, distortions, </a:t>
            </a:r>
            <a:r>
              <a:rPr lang="en-US" sz="2400" dirty="0" err="1" smtClean="0"/>
              <a:t>etc</a:t>
            </a:r>
            <a:r>
              <a:rPr lang="el-GR" sz="2400" dirty="0" smtClean="0"/>
              <a:t>).</a:t>
            </a:r>
          </a:p>
          <a:p>
            <a:pPr lvl="1" algn="just">
              <a:lnSpc>
                <a:spcPct val="100000"/>
              </a:lnSpc>
              <a:spcBef>
                <a:spcPts val="0"/>
              </a:spcBef>
              <a:spcAft>
                <a:spcPts val="0"/>
              </a:spcAft>
              <a:buClr>
                <a:srgbClr val="C00000"/>
              </a:buClr>
              <a:buFont typeface="Wingdings" panose="05000000000000000000" pitchFamily="2" charset="2"/>
              <a:buChar char="ü"/>
            </a:pPr>
            <a:endParaRPr lang="en-US" sz="2400" dirty="0"/>
          </a:p>
          <a:p>
            <a:pPr lvl="1" algn="just">
              <a:lnSpc>
                <a:spcPct val="100000"/>
              </a:lnSpc>
              <a:spcBef>
                <a:spcPts val="0"/>
              </a:spcBef>
              <a:spcAft>
                <a:spcPts val="0"/>
              </a:spcAft>
              <a:buClr>
                <a:srgbClr val="C00000"/>
              </a:buClr>
              <a:buFont typeface="Wingdings" panose="05000000000000000000" pitchFamily="2" charset="2"/>
              <a:buChar char="ü"/>
            </a:pPr>
            <a:r>
              <a:rPr lang="en-US" sz="2400" dirty="0" smtClean="0"/>
              <a:t>Organic </a:t>
            </a:r>
            <a:r>
              <a:rPr lang="en-US" sz="2400" dirty="0"/>
              <a:t>material functions as a natural carbon sink and improves soil </a:t>
            </a:r>
            <a:r>
              <a:rPr lang="en-US" sz="2400" dirty="0" smtClean="0"/>
              <a:t>properties</a:t>
            </a:r>
            <a:r>
              <a:rPr lang="el-GR" sz="2400" dirty="0" smtClean="0"/>
              <a:t>.</a:t>
            </a:r>
          </a:p>
          <a:p>
            <a:pPr lvl="1" algn="just">
              <a:lnSpc>
                <a:spcPct val="100000"/>
              </a:lnSpc>
              <a:spcBef>
                <a:spcPts val="0"/>
              </a:spcBef>
              <a:spcAft>
                <a:spcPts val="0"/>
              </a:spcAft>
              <a:buClr>
                <a:srgbClr val="C00000"/>
              </a:buClr>
              <a:buFont typeface="Wingdings" panose="05000000000000000000" pitchFamily="2" charset="2"/>
              <a:buChar char="ü"/>
            </a:pPr>
            <a:endParaRPr lang="en-US" sz="2400" dirty="0"/>
          </a:p>
          <a:p>
            <a:pPr lvl="1" algn="just">
              <a:lnSpc>
                <a:spcPct val="100000"/>
              </a:lnSpc>
              <a:spcBef>
                <a:spcPts val="0"/>
              </a:spcBef>
              <a:spcAft>
                <a:spcPts val="0"/>
              </a:spcAft>
              <a:buClr>
                <a:srgbClr val="C00000"/>
              </a:buClr>
              <a:buFont typeface="Wingdings" panose="05000000000000000000" pitchFamily="2" charset="2"/>
              <a:buChar char="ü"/>
            </a:pPr>
            <a:r>
              <a:rPr lang="en-US" sz="2400" dirty="0" smtClean="0"/>
              <a:t>The </a:t>
            </a:r>
            <a:r>
              <a:rPr lang="en-US" sz="2400" dirty="0"/>
              <a:t>use of nitrogen fixing crops naturally adds nitrogen to the </a:t>
            </a:r>
            <a:r>
              <a:rPr lang="en-US" sz="2400" dirty="0" smtClean="0"/>
              <a:t>soil</a:t>
            </a:r>
            <a:r>
              <a:rPr lang="el-GR" sz="2400" dirty="0" smtClean="0"/>
              <a:t>.</a:t>
            </a:r>
            <a:r>
              <a:rPr lang="en-US" sz="2400" dirty="0" smtClean="0"/>
              <a:t> </a:t>
            </a:r>
            <a:endParaRPr lang="en-US" sz="2400" dirty="0"/>
          </a:p>
        </p:txBody>
      </p:sp>
      <p:pic>
        <p:nvPicPr>
          <p:cNvPr id="5" name="Εικόνα 4">
            <a:extLst>
              <a:ext uri="{FF2B5EF4-FFF2-40B4-BE49-F238E27FC236}">
                <a16:creationId xmlns:a16="http://schemas.microsoft.com/office/drawing/2014/main" id="{BDCA0174-E4CD-428A-B996-3CB11F79999E}"/>
              </a:ext>
            </a:extLst>
          </p:cNvPr>
          <p:cNvPicPr>
            <a:picLocks noChangeAspect="1"/>
          </p:cNvPicPr>
          <p:nvPr/>
        </p:nvPicPr>
        <p:blipFill>
          <a:blip r:embed="rId2"/>
          <a:stretch>
            <a:fillRect/>
          </a:stretch>
        </p:blipFill>
        <p:spPr>
          <a:xfrm>
            <a:off x="9632427" y="2053586"/>
            <a:ext cx="1285038" cy="12850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5467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9ADEA7-F1AA-4FCB-84DC-91682477252B}"/>
              </a:ext>
            </a:extLst>
          </p:cNvPr>
          <p:cNvSpPr>
            <a:spLocks noGrp="1"/>
          </p:cNvSpPr>
          <p:nvPr>
            <p:ph type="title"/>
          </p:nvPr>
        </p:nvSpPr>
        <p:spPr/>
        <p:txBody>
          <a:bodyPr/>
          <a:lstStyle/>
          <a:p>
            <a:pPr algn="ctr"/>
            <a:r>
              <a:rPr lang="en-US" dirty="0">
                <a:latin typeface="Cambria" panose="02040503050406030204" pitchFamily="18" charset="0"/>
                <a:ea typeface="Cambria" panose="02040503050406030204" pitchFamily="18" charset="0"/>
              </a:rPr>
              <a:t>Circular Practices </a:t>
            </a:r>
          </a:p>
        </p:txBody>
      </p:sp>
      <p:sp>
        <p:nvSpPr>
          <p:cNvPr id="3" name="Θέση περιεχομένου 2">
            <a:extLst>
              <a:ext uri="{FF2B5EF4-FFF2-40B4-BE49-F238E27FC236}">
                <a16:creationId xmlns:a16="http://schemas.microsoft.com/office/drawing/2014/main" id="{D52117CA-9FD3-425D-9CA5-91D0EDECE9E1}"/>
              </a:ext>
            </a:extLst>
          </p:cNvPr>
          <p:cNvSpPr>
            <a:spLocks noGrp="1"/>
          </p:cNvSpPr>
          <p:nvPr>
            <p:ph sz="half" idx="1"/>
          </p:nvPr>
        </p:nvSpPr>
        <p:spPr>
          <a:xfrm>
            <a:off x="1097278" y="1845734"/>
            <a:ext cx="4937760" cy="2648445"/>
          </a:xfrm>
        </p:spPr>
        <p:txBody>
          <a:bodyPr>
            <a:normAutofit lnSpcReduction="10000"/>
          </a:bodyPr>
          <a:lstStyle/>
          <a:p>
            <a:pPr marL="0" indent="0" algn="just">
              <a:lnSpc>
                <a:spcPct val="110000"/>
              </a:lnSpc>
              <a:spcBef>
                <a:spcPts val="0"/>
              </a:spcBef>
              <a:spcAft>
                <a:spcPts val="0"/>
              </a:spcAft>
              <a:buClr>
                <a:srgbClr val="C00000"/>
              </a:buClr>
              <a:buNone/>
            </a:pPr>
            <a:r>
              <a:rPr lang="el-GR" b="1" dirty="0">
                <a:solidFill>
                  <a:srgbClr val="C00000"/>
                </a:solidFill>
                <a:latin typeface="Cambria" panose="02040503050406030204" pitchFamily="18" charset="0"/>
                <a:ea typeface="Cambria" panose="02040503050406030204" pitchFamily="18" charset="0"/>
              </a:rPr>
              <a:t>1. </a:t>
            </a:r>
            <a:r>
              <a:rPr lang="en-US" b="1" dirty="0">
                <a:solidFill>
                  <a:srgbClr val="C00000"/>
                </a:solidFill>
                <a:latin typeface="Cambria" panose="02040503050406030204" pitchFamily="18" charset="0"/>
                <a:ea typeface="Cambria" panose="02040503050406030204" pitchFamily="18" charset="0"/>
              </a:rPr>
              <a:t>Feeding livestock from food waste </a:t>
            </a:r>
            <a:r>
              <a:rPr lang="en-US" dirty="0">
                <a:latin typeface="Cambria" panose="02040503050406030204" pitchFamily="18" charset="0"/>
                <a:ea typeface="Cambria" panose="02040503050406030204" pitchFamily="18" charset="0"/>
              </a:rPr>
              <a:t>is also highly used as waste handling process in the agri-food industry. For example, the utilization of wheat co-products for animal feed. </a:t>
            </a:r>
            <a:endParaRPr lang="en-US" dirty="0"/>
          </a:p>
        </p:txBody>
      </p:sp>
      <p:sp>
        <p:nvSpPr>
          <p:cNvPr id="4" name="Θέση περιεχομένου 3">
            <a:extLst>
              <a:ext uri="{FF2B5EF4-FFF2-40B4-BE49-F238E27FC236}">
                <a16:creationId xmlns:a16="http://schemas.microsoft.com/office/drawing/2014/main" id="{C4C2E503-E22A-4200-8D15-EF1A78A240D3}"/>
              </a:ext>
            </a:extLst>
          </p:cNvPr>
          <p:cNvSpPr>
            <a:spLocks noGrp="1"/>
          </p:cNvSpPr>
          <p:nvPr>
            <p:ph sz="half" idx="2"/>
          </p:nvPr>
        </p:nvSpPr>
        <p:spPr>
          <a:xfrm>
            <a:off x="6217920" y="1845735"/>
            <a:ext cx="4937760" cy="2806518"/>
          </a:xfrm>
        </p:spPr>
        <p:txBody>
          <a:bodyPr>
            <a:normAutofit lnSpcReduction="10000"/>
          </a:bodyPr>
          <a:lstStyle/>
          <a:p>
            <a:pPr marL="0" indent="0" algn="just">
              <a:lnSpc>
                <a:spcPct val="100000"/>
              </a:lnSpc>
              <a:spcBef>
                <a:spcPts val="0"/>
              </a:spcBef>
              <a:spcAft>
                <a:spcPts val="0"/>
              </a:spcAft>
              <a:buClr>
                <a:srgbClr val="C00000"/>
              </a:buClr>
              <a:buNone/>
            </a:pPr>
            <a:r>
              <a:rPr lang="el-GR" b="1" dirty="0">
                <a:solidFill>
                  <a:srgbClr val="C00000"/>
                </a:solidFill>
              </a:rPr>
              <a:t>2</a:t>
            </a:r>
            <a:r>
              <a:rPr lang="el-GR"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Cow </a:t>
            </a:r>
            <a:r>
              <a:rPr lang="en-US" dirty="0">
                <a:latin typeface="Cambria" panose="02040503050406030204" pitchFamily="18" charset="0"/>
                <a:ea typeface="Cambria" panose="02040503050406030204" pitchFamily="18" charset="0"/>
              </a:rPr>
              <a:t>and pig farms can harvest the methane from animals for </a:t>
            </a:r>
            <a:r>
              <a:rPr lang="en-US" b="1" dirty="0">
                <a:solidFill>
                  <a:srgbClr val="C00000"/>
                </a:solidFill>
                <a:latin typeface="Cambria" panose="02040503050406030204" pitchFamily="18" charset="0"/>
                <a:ea typeface="Cambria" panose="02040503050406030204" pitchFamily="18" charset="0"/>
              </a:rPr>
              <a:t>biogas production</a:t>
            </a:r>
            <a:r>
              <a:rPr lang="en-US" dirty="0">
                <a:latin typeface="Cambria" panose="02040503050406030204" pitchFamily="18" charset="0"/>
                <a:ea typeface="Cambria" panose="02040503050406030204" pitchFamily="18" charset="0"/>
              </a:rPr>
              <a:t>. Animal manure is stored under anaerobic conditions where microorganisms break down the organic manure producing biogas, mostly containing methane. The energy can be used for the farm operations. Biogas can be used for heating, electricity production and as vehicle fuel. </a:t>
            </a:r>
          </a:p>
          <a:p>
            <a:endParaRPr lang="en-US" dirty="0"/>
          </a:p>
        </p:txBody>
      </p:sp>
      <p:pic>
        <p:nvPicPr>
          <p:cNvPr id="5" name="Εικόνα 4">
            <a:extLst>
              <a:ext uri="{FF2B5EF4-FFF2-40B4-BE49-F238E27FC236}">
                <a16:creationId xmlns:a16="http://schemas.microsoft.com/office/drawing/2014/main" id="{DCE3CE06-7E59-48D2-8D44-44356052C529}"/>
              </a:ext>
            </a:extLst>
          </p:cNvPr>
          <p:cNvPicPr>
            <a:picLocks noChangeAspect="1"/>
          </p:cNvPicPr>
          <p:nvPr/>
        </p:nvPicPr>
        <p:blipFill>
          <a:blip r:embed="rId2"/>
          <a:stretch>
            <a:fillRect/>
          </a:stretch>
        </p:blipFill>
        <p:spPr>
          <a:xfrm>
            <a:off x="1568888" y="4652253"/>
            <a:ext cx="2847975" cy="1600200"/>
          </a:xfrm>
          <a:prstGeom prst="rect">
            <a:avLst/>
          </a:prstGeom>
        </p:spPr>
      </p:pic>
      <p:pic>
        <p:nvPicPr>
          <p:cNvPr id="1026" name="Picture 2" descr="Waste to energy technology: The potential of sustainable biogas production  from animal waste in Indonesia - ScienceDirect">
            <a:extLst>
              <a:ext uri="{FF2B5EF4-FFF2-40B4-BE49-F238E27FC236}">
                <a16:creationId xmlns:a16="http://schemas.microsoft.com/office/drawing/2014/main" id="{25AFADF5-56E4-4E27-A4C8-C3720F597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947" y="4494179"/>
            <a:ext cx="33909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012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8CA740-C24E-497F-B847-2D28A97E9A03}"/>
              </a:ext>
            </a:extLst>
          </p:cNvPr>
          <p:cNvSpPr>
            <a:spLocks noGrp="1"/>
          </p:cNvSpPr>
          <p:nvPr>
            <p:ph type="title"/>
          </p:nvPr>
        </p:nvSpPr>
        <p:spPr/>
        <p:txBody>
          <a:bodyPr/>
          <a:lstStyle/>
          <a:p>
            <a:pPr algn="ctr"/>
            <a:r>
              <a:rPr lang="en-US" dirty="0">
                <a:latin typeface="Cambria" panose="02040503050406030204" pitchFamily="18" charset="0"/>
                <a:ea typeface="Cambria" panose="02040503050406030204" pitchFamily="18" charset="0"/>
              </a:rPr>
              <a:t>Circular Practices </a:t>
            </a:r>
          </a:p>
        </p:txBody>
      </p:sp>
      <p:sp>
        <p:nvSpPr>
          <p:cNvPr id="3" name="Θέση περιεχομένου 2">
            <a:extLst>
              <a:ext uri="{FF2B5EF4-FFF2-40B4-BE49-F238E27FC236}">
                <a16:creationId xmlns:a16="http://schemas.microsoft.com/office/drawing/2014/main" id="{9B819B12-C045-4389-A60E-D660337AD2E6}"/>
              </a:ext>
            </a:extLst>
          </p:cNvPr>
          <p:cNvSpPr>
            <a:spLocks noGrp="1"/>
          </p:cNvSpPr>
          <p:nvPr>
            <p:ph sz="half" idx="1"/>
          </p:nvPr>
        </p:nvSpPr>
        <p:spPr>
          <a:xfrm>
            <a:off x="1097278" y="1845734"/>
            <a:ext cx="4937760" cy="3932496"/>
          </a:xfrm>
        </p:spPr>
        <p:txBody>
          <a:bodyPr>
            <a:normAutofit/>
          </a:bodyPr>
          <a:lstStyle/>
          <a:p>
            <a:pPr marL="0" indent="0" algn="just">
              <a:lnSpc>
                <a:spcPct val="100000"/>
              </a:lnSpc>
              <a:spcBef>
                <a:spcPts val="0"/>
              </a:spcBef>
              <a:spcAft>
                <a:spcPts val="0"/>
              </a:spcAft>
              <a:buClr>
                <a:srgbClr val="C00000"/>
              </a:buClr>
              <a:buNone/>
            </a:pPr>
            <a:r>
              <a:rPr lang="en-US" b="1" dirty="0">
                <a:solidFill>
                  <a:srgbClr val="C00000"/>
                </a:solidFill>
                <a:latin typeface="Cambria" panose="02040503050406030204" pitchFamily="18" charset="0"/>
                <a:ea typeface="Cambria" panose="02040503050406030204" pitchFamily="18" charset="0"/>
              </a:rPr>
              <a:t>3. Production of boxes intended for handling vegetables </a:t>
            </a:r>
            <a:r>
              <a:rPr lang="en-US" dirty="0">
                <a:latin typeface="Cambria" panose="02040503050406030204" pitchFamily="18" charset="0"/>
                <a:ea typeface="Cambria" panose="02040503050406030204" pitchFamily="18" charset="0"/>
              </a:rPr>
              <a:t>to supermarkets. Cellulosic rich crop residues are proved to be a useful alternative raw material to the pulp and paper industry. Cellulose is extracted from the fiber of tomato plant stems and used as raw material for the production of boxes. Other alternatives are rice husk, wheat husk, maize husk, pine needles, cotton.</a:t>
            </a:r>
          </a:p>
          <a:p>
            <a:endParaRPr lang="el-GR" sz="2000" dirty="0"/>
          </a:p>
          <a:p>
            <a:endParaRPr lang="en-US" dirty="0"/>
          </a:p>
        </p:txBody>
      </p:sp>
      <p:sp>
        <p:nvSpPr>
          <p:cNvPr id="4" name="Θέση περιεχομένου 3">
            <a:extLst>
              <a:ext uri="{FF2B5EF4-FFF2-40B4-BE49-F238E27FC236}">
                <a16:creationId xmlns:a16="http://schemas.microsoft.com/office/drawing/2014/main" id="{06590ABB-C065-4EC0-AE47-A63FC685AC5F}"/>
              </a:ext>
            </a:extLst>
          </p:cNvPr>
          <p:cNvSpPr>
            <a:spLocks noGrp="1"/>
          </p:cNvSpPr>
          <p:nvPr>
            <p:ph sz="half" idx="2"/>
          </p:nvPr>
        </p:nvSpPr>
        <p:spPr/>
        <p:txBody>
          <a:bodyPr>
            <a:normAutofit/>
          </a:bodyPr>
          <a:lstStyle/>
          <a:p>
            <a:pPr marL="0" indent="0" algn="just">
              <a:lnSpc>
                <a:spcPct val="100000"/>
              </a:lnSpc>
              <a:spcBef>
                <a:spcPts val="0"/>
              </a:spcBef>
              <a:spcAft>
                <a:spcPts val="0"/>
              </a:spcAft>
              <a:buClr>
                <a:srgbClr val="C00000"/>
              </a:buClr>
              <a:buNone/>
            </a:pPr>
            <a:r>
              <a:rPr lang="en-US" b="1" dirty="0">
                <a:solidFill>
                  <a:srgbClr val="C00000"/>
                </a:solidFill>
              </a:rPr>
              <a:t>4. </a:t>
            </a:r>
            <a:r>
              <a:rPr lang="en-US" b="1" dirty="0">
                <a:solidFill>
                  <a:srgbClr val="C00000"/>
                </a:solidFill>
                <a:latin typeface="Cambria" panose="02040503050406030204" pitchFamily="18" charset="0"/>
                <a:ea typeface="Cambria" panose="02040503050406030204" pitchFamily="18" charset="0"/>
              </a:rPr>
              <a:t>Unmarketable vegetables </a:t>
            </a:r>
            <a:r>
              <a:rPr lang="en-US" dirty="0">
                <a:latin typeface="Cambria" panose="02040503050406030204" pitchFamily="18" charset="0"/>
                <a:ea typeface="Cambria" panose="02040503050406030204" pitchFamily="18" charset="0"/>
              </a:rPr>
              <a:t>and fruits can be processed to create </a:t>
            </a:r>
            <a:r>
              <a:rPr lang="en-US" b="1" dirty="0">
                <a:solidFill>
                  <a:srgbClr val="C00000"/>
                </a:solidFill>
                <a:latin typeface="Cambria" panose="02040503050406030204" pitchFamily="18" charset="0"/>
                <a:ea typeface="Cambria" panose="02040503050406030204" pitchFamily="18" charset="0"/>
              </a:rPr>
              <a:t>edible food</a:t>
            </a:r>
            <a:r>
              <a:rPr lang="en-US" dirty="0">
                <a:latin typeface="Cambria" panose="02040503050406030204" pitchFamily="18" charset="0"/>
                <a:ea typeface="Cambria" panose="02040503050406030204" pitchFamily="18" charset="0"/>
              </a:rPr>
              <a:t>. For example, unmarketable potatoes are processed into fresh chips for the food industry. Oversized sweet potatoes and bananas can be sliced ​​and oven-dried to be sold as snacks.</a:t>
            </a:r>
          </a:p>
          <a:p>
            <a:endParaRPr lang="en-US" dirty="0"/>
          </a:p>
        </p:txBody>
      </p:sp>
      <p:pic>
        <p:nvPicPr>
          <p:cNvPr id="5" name="Εικόνα 4">
            <a:extLst>
              <a:ext uri="{FF2B5EF4-FFF2-40B4-BE49-F238E27FC236}">
                <a16:creationId xmlns:a16="http://schemas.microsoft.com/office/drawing/2014/main" id="{15B934E0-188A-45B2-9853-54CB79887087}"/>
              </a:ext>
            </a:extLst>
          </p:cNvPr>
          <p:cNvPicPr>
            <a:picLocks noChangeAspect="1"/>
          </p:cNvPicPr>
          <p:nvPr/>
        </p:nvPicPr>
        <p:blipFill>
          <a:blip r:embed="rId2"/>
          <a:stretch>
            <a:fillRect/>
          </a:stretch>
        </p:blipFill>
        <p:spPr>
          <a:xfrm>
            <a:off x="9260732" y="4487803"/>
            <a:ext cx="1756817" cy="1756817"/>
          </a:xfrm>
          <a:prstGeom prst="ellipse">
            <a:avLst/>
          </a:prstGeom>
          <a:ln>
            <a:noFill/>
          </a:ln>
          <a:effectLst>
            <a:softEdge rad="112500"/>
          </a:effectLst>
        </p:spPr>
      </p:pic>
      <p:pic>
        <p:nvPicPr>
          <p:cNvPr id="6" name="Εικόνα 5">
            <a:extLst>
              <a:ext uri="{FF2B5EF4-FFF2-40B4-BE49-F238E27FC236}">
                <a16:creationId xmlns:a16="http://schemas.microsoft.com/office/drawing/2014/main" id="{A97589FB-0959-4AAC-A3B3-F9FB5647543C}"/>
              </a:ext>
            </a:extLst>
          </p:cNvPr>
          <p:cNvPicPr>
            <a:picLocks noChangeAspect="1"/>
          </p:cNvPicPr>
          <p:nvPr/>
        </p:nvPicPr>
        <p:blipFill rotWithShape="1">
          <a:blip r:embed="rId3"/>
          <a:srcRect l="22642"/>
          <a:stretch/>
        </p:blipFill>
        <p:spPr>
          <a:xfrm>
            <a:off x="6692630" y="4487803"/>
            <a:ext cx="2026291" cy="1743075"/>
          </a:xfrm>
          <a:prstGeom prst="ellipse">
            <a:avLst/>
          </a:prstGeom>
          <a:ln>
            <a:noFill/>
          </a:ln>
          <a:effectLst>
            <a:softEdge rad="112500"/>
          </a:effectLst>
        </p:spPr>
      </p:pic>
    </p:spTree>
    <p:extLst>
      <p:ext uri="{BB962C8B-B14F-4D97-AF65-F5344CB8AC3E}">
        <p14:creationId xmlns:p14="http://schemas.microsoft.com/office/powerpoint/2010/main" val="3930909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49BCDE-3A5F-44E5-B605-10AFE885D750}"/>
              </a:ext>
            </a:extLst>
          </p:cNvPr>
          <p:cNvSpPr>
            <a:spLocks noGrp="1"/>
          </p:cNvSpPr>
          <p:nvPr>
            <p:ph type="title"/>
          </p:nvPr>
        </p:nvSpPr>
        <p:spPr/>
        <p:txBody>
          <a:bodyPr>
            <a:normAutofit/>
          </a:bodyPr>
          <a:lstStyle/>
          <a:p>
            <a:r>
              <a:rPr lang="en-US" sz="4400" dirty="0"/>
              <a:t>Current examples of circular agriculture</a:t>
            </a:r>
          </a:p>
        </p:txBody>
      </p:sp>
      <p:pic>
        <p:nvPicPr>
          <p:cNvPr id="4" name="Picture 2" descr="Mixed Crop-Livestock Systems: Changing the Landscape of Organic Farming in  the Palouse Region | USDA">
            <a:extLst>
              <a:ext uri="{FF2B5EF4-FFF2-40B4-BE49-F238E27FC236}">
                <a16:creationId xmlns:a16="http://schemas.microsoft.com/office/drawing/2014/main" id="{82738508-18DD-4EC3-90C7-EE6C5E757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321" y="1845734"/>
            <a:ext cx="1846657" cy="1383210"/>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920421CA-6207-4915-9281-1A2E1F89CB87}"/>
              </a:ext>
            </a:extLst>
          </p:cNvPr>
          <p:cNvPicPr>
            <a:picLocks noChangeAspect="1"/>
          </p:cNvPicPr>
          <p:nvPr/>
        </p:nvPicPr>
        <p:blipFill>
          <a:blip r:embed="rId3"/>
          <a:stretch>
            <a:fillRect/>
          </a:stretch>
        </p:blipFill>
        <p:spPr>
          <a:xfrm>
            <a:off x="1129532" y="3437115"/>
            <a:ext cx="1846656" cy="1228866"/>
          </a:xfrm>
          <a:prstGeom prst="rect">
            <a:avLst/>
          </a:prstGeom>
        </p:spPr>
      </p:pic>
      <p:pic>
        <p:nvPicPr>
          <p:cNvPr id="6" name="Εικόνα 5">
            <a:extLst>
              <a:ext uri="{FF2B5EF4-FFF2-40B4-BE49-F238E27FC236}">
                <a16:creationId xmlns:a16="http://schemas.microsoft.com/office/drawing/2014/main" id="{1E917693-1C7A-4613-A6A1-B229F55179A7}"/>
              </a:ext>
            </a:extLst>
          </p:cNvPr>
          <p:cNvPicPr>
            <a:picLocks noChangeAspect="1"/>
          </p:cNvPicPr>
          <p:nvPr/>
        </p:nvPicPr>
        <p:blipFill>
          <a:blip r:embed="rId4"/>
          <a:stretch>
            <a:fillRect/>
          </a:stretch>
        </p:blipFill>
        <p:spPr>
          <a:xfrm>
            <a:off x="1129532" y="4928699"/>
            <a:ext cx="1846657" cy="1228866"/>
          </a:xfrm>
          <a:prstGeom prst="rect">
            <a:avLst/>
          </a:prstGeom>
        </p:spPr>
      </p:pic>
      <p:sp>
        <p:nvSpPr>
          <p:cNvPr id="7" name="TextBox 6">
            <a:extLst>
              <a:ext uri="{FF2B5EF4-FFF2-40B4-BE49-F238E27FC236}">
                <a16:creationId xmlns:a16="http://schemas.microsoft.com/office/drawing/2014/main" id="{EFFD07AF-7ECD-4EED-A141-ED8D99B9384E}"/>
              </a:ext>
            </a:extLst>
          </p:cNvPr>
          <p:cNvSpPr txBox="1"/>
          <p:nvPr/>
        </p:nvSpPr>
        <p:spPr>
          <a:xfrm>
            <a:off x="3529648" y="2307731"/>
            <a:ext cx="1963385" cy="400110"/>
          </a:xfrm>
          <a:prstGeom prst="rect">
            <a:avLst/>
          </a:prstGeom>
          <a:noFill/>
        </p:spPr>
        <p:txBody>
          <a:bodyPr wrap="square" rtlCol="0">
            <a:spAutoFit/>
          </a:bodyPr>
          <a:lstStyle/>
          <a:p>
            <a:r>
              <a:rPr lang="en-US" sz="2000" b="1" dirty="0">
                <a:solidFill>
                  <a:schemeClr val="bg2">
                    <a:lumMod val="25000"/>
                  </a:schemeClr>
                </a:solidFill>
                <a:latin typeface="Cambria" panose="02040503050406030204" pitchFamily="18" charset="0"/>
                <a:ea typeface="Cambria" panose="02040503050406030204" pitchFamily="18" charset="0"/>
              </a:rPr>
              <a:t>Mixed Farming </a:t>
            </a:r>
          </a:p>
        </p:txBody>
      </p:sp>
      <p:sp>
        <p:nvSpPr>
          <p:cNvPr id="8" name="TextBox 7">
            <a:extLst>
              <a:ext uri="{FF2B5EF4-FFF2-40B4-BE49-F238E27FC236}">
                <a16:creationId xmlns:a16="http://schemas.microsoft.com/office/drawing/2014/main" id="{928F1F0D-A861-41C4-B988-3DEBE68C5F45}"/>
              </a:ext>
            </a:extLst>
          </p:cNvPr>
          <p:cNvSpPr txBox="1"/>
          <p:nvPr/>
        </p:nvSpPr>
        <p:spPr>
          <a:xfrm>
            <a:off x="3529647" y="5211958"/>
            <a:ext cx="1718621" cy="400110"/>
          </a:xfrm>
          <a:prstGeom prst="rect">
            <a:avLst/>
          </a:prstGeom>
          <a:noFill/>
        </p:spPr>
        <p:txBody>
          <a:bodyPr wrap="square" rtlCol="0">
            <a:spAutoFit/>
          </a:bodyPr>
          <a:lstStyle/>
          <a:p>
            <a:r>
              <a:rPr lang="en-US" sz="2000" b="1" dirty="0">
                <a:solidFill>
                  <a:schemeClr val="bg2">
                    <a:lumMod val="25000"/>
                  </a:schemeClr>
                </a:solidFill>
                <a:latin typeface="Cambria" panose="02040503050406030204" pitchFamily="18" charset="0"/>
                <a:ea typeface="Cambria" panose="02040503050406030204" pitchFamily="18" charset="0"/>
              </a:rPr>
              <a:t>Agroforestry</a:t>
            </a:r>
          </a:p>
        </p:txBody>
      </p:sp>
      <p:sp>
        <p:nvSpPr>
          <p:cNvPr id="9" name="TextBox 8">
            <a:extLst>
              <a:ext uri="{FF2B5EF4-FFF2-40B4-BE49-F238E27FC236}">
                <a16:creationId xmlns:a16="http://schemas.microsoft.com/office/drawing/2014/main" id="{4C1B9B0C-F811-464C-8923-F165EA866A66}"/>
              </a:ext>
            </a:extLst>
          </p:cNvPr>
          <p:cNvSpPr txBox="1"/>
          <p:nvPr/>
        </p:nvSpPr>
        <p:spPr>
          <a:xfrm>
            <a:off x="3529647" y="3841367"/>
            <a:ext cx="2252025" cy="400110"/>
          </a:xfrm>
          <a:prstGeom prst="rect">
            <a:avLst/>
          </a:prstGeom>
          <a:noFill/>
        </p:spPr>
        <p:txBody>
          <a:bodyPr wrap="square" rtlCol="0">
            <a:spAutoFit/>
          </a:bodyPr>
          <a:lstStyle/>
          <a:p>
            <a:r>
              <a:rPr lang="en-US" sz="2000" b="1" dirty="0">
                <a:solidFill>
                  <a:schemeClr val="bg2">
                    <a:lumMod val="25000"/>
                  </a:schemeClr>
                </a:solidFill>
                <a:latin typeface="Cambria" panose="02040503050406030204" pitchFamily="18" charset="0"/>
                <a:ea typeface="Cambria" panose="02040503050406030204" pitchFamily="18" charset="0"/>
              </a:rPr>
              <a:t>Organic Farming </a:t>
            </a:r>
          </a:p>
        </p:txBody>
      </p:sp>
      <p:cxnSp>
        <p:nvCxnSpPr>
          <p:cNvPr id="10" name="Ευθεία γραμμή σύνδεσης 9">
            <a:extLst>
              <a:ext uri="{FF2B5EF4-FFF2-40B4-BE49-F238E27FC236}">
                <a16:creationId xmlns:a16="http://schemas.microsoft.com/office/drawing/2014/main" id="{8F8D98A2-F8B5-45C8-AAB3-355FFC9A0018}"/>
              </a:ext>
            </a:extLst>
          </p:cNvPr>
          <p:cNvCxnSpPr/>
          <p:nvPr/>
        </p:nvCxnSpPr>
        <p:spPr>
          <a:xfrm>
            <a:off x="5734048" y="1978982"/>
            <a:ext cx="0" cy="4070888"/>
          </a:xfrm>
          <a:prstGeom prst="line">
            <a:avLst/>
          </a:prstGeom>
          <a:ln w="38100">
            <a:solidFill>
              <a:schemeClr val="accent5">
                <a:lumMod val="50000"/>
              </a:schemeClr>
            </a:solidFill>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76F827A0-326C-4EAE-92B8-213235C4A670}"/>
              </a:ext>
            </a:extLst>
          </p:cNvPr>
          <p:cNvSpPr txBox="1"/>
          <p:nvPr/>
        </p:nvSpPr>
        <p:spPr>
          <a:xfrm>
            <a:off x="5981703" y="1978982"/>
            <a:ext cx="5341317" cy="1077218"/>
          </a:xfrm>
          <a:prstGeom prst="rect">
            <a:avLst/>
          </a:prstGeom>
          <a:noFill/>
        </p:spPr>
        <p:txBody>
          <a:bodyPr wrap="square" rtlCol="0">
            <a:spAutoFit/>
          </a:bodyPr>
          <a:lstStyle/>
          <a:p>
            <a:pPr algn="just"/>
            <a:r>
              <a:rPr lang="en-US" sz="1600" dirty="0">
                <a:solidFill>
                  <a:schemeClr val="accent4">
                    <a:lumMod val="75000"/>
                  </a:schemeClr>
                </a:solidFill>
                <a:latin typeface="Cambria" panose="02040503050406030204" pitchFamily="18" charset="0"/>
                <a:ea typeface="Cambria" panose="02040503050406030204" pitchFamily="18" charset="0"/>
              </a:rPr>
              <a:t>T</a:t>
            </a:r>
            <a:r>
              <a:rPr lang="en-US" sz="1600" b="0" i="0" u="none" strike="noStrike" baseline="0" dirty="0">
                <a:solidFill>
                  <a:schemeClr val="accent4">
                    <a:lumMod val="75000"/>
                  </a:schemeClr>
                </a:solidFill>
                <a:latin typeface="Cambria" panose="02040503050406030204" pitchFamily="18" charset="0"/>
                <a:ea typeface="Cambria" panose="02040503050406030204" pitchFamily="18" charset="0"/>
              </a:rPr>
              <a:t>he concept of mixed crop-livestock farming. The manure produced by the livestock returns to the soil as a bio-fertilizer to regrow cover crops used as feed for the livestock.   </a:t>
            </a:r>
            <a:endParaRPr lang="en-US" b="1" dirty="0">
              <a:solidFill>
                <a:schemeClr val="accent4">
                  <a:lumMod val="75000"/>
                </a:schemeClr>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1DCFF37-EF5D-4899-98D3-0DF38809E5F3}"/>
              </a:ext>
            </a:extLst>
          </p:cNvPr>
          <p:cNvSpPr txBox="1"/>
          <p:nvPr/>
        </p:nvSpPr>
        <p:spPr>
          <a:xfrm>
            <a:off x="5981703" y="5080347"/>
            <a:ext cx="5341317" cy="1077218"/>
          </a:xfrm>
          <a:prstGeom prst="rect">
            <a:avLst/>
          </a:prstGeom>
          <a:noFill/>
        </p:spPr>
        <p:txBody>
          <a:bodyPr wrap="square" rtlCol="0">
            <a:spAutoFit/>
          </a:bodyPr>
          <a:lstStyle/>
          <a:p>
            <a:pPr algn="just"/>
            <a:r>
              <a:rPr lang="en-US" sz="1600" dirty="0">
                <a:solidFill>
                  <a:schemeClr val="accent4">
                    <a:lumMod val="75000"/>
                  </a:schemeClr>
                </a:solidFill>
                <a:latin typeface="Cambria" panose="02040503050406030204" pitchFamily="18" charset="0"/>
                <a:ea typeface="Cambria" panose="02040503050406030204" pitchFamily="18" charset="0"/>
              </a:rPr>
              <a:t>Tree planting in combination with crops or pastures. An interactive system of symbiosis. Trees provide shade to crops and grazing livestock can provide organic matter for the trees. </a:t>
            </a:r>
          </a:p>
        </p:txBody>
      </p:sp>
      <p:sp>
        <p:nvSpPr>
          <p:cNvPr id="14" name="TextBox 13">
            <a:extLst>
              <a:ext uri="{FF2B5EF4-FFF2-40B4-BE49-F238E27FC236}">
                <a16:creationId xmlns:a16="http://schemas.microsoft.com/office/drawing/2014/main" id="{5E624FFA-DFF2-424D-A5E6-8447D3BAB914}"/>
              </a:ext>
            </a:extLst>
          </p:cNvPr>
          <p:cNvSpPr txBox="1"/>
          <p:nvPr/>
        </p:nvSpPr>
        <p:spPr>
          <a:xfrm>
            <a:off x="5975064" y="3389828"/>
            <a:ext cx="5692591" cy="1323439"/>
          </a:xfrm>
          <a:prstGeom prst="rect">
            <a:avLst/>
          </a:prstGeom>
          <a:noFill/>
        </p:spPr>
        <p:txBody>
          <a:bodyPr wrap="square" rtlCol="0">
            <a:spAutoFit/>
          </a:bodyPr>
          <a:lstStyle/>
          <a:p>
            <a:pPr algn="just"/>
            <a:r>
              <a:rPr lang="en-US" sz="1600" dirty="0">
                <a:solidFill>
                  <a:schemeClr val="accent4">
                    <a:lumMod val="75000"/>
                  </a:schemeClr>
                </a:solidFill>
                <a:latin typeface="Cambria" panose="02040503050406030204" pitchFamily="18" charset="0"/>
                <a:ea typeface="Cambria" panose="02040503050406030204" pitchFamily="18" charset="0"/>
              </a:rPr>
              <a:t>Eliminate the use of chemical fertilizers, pesticides and plastics. Fertilizers are replaced by compost produced from crop residues or manure. Pest control is achieved with the use of living microorganisms and several practices that increase biodiversity. Labor intensive.</a:t>
            </a:r>
          </a:p>
        </p:txBody>
      </p:sp>
    </p:spTree>
    <p:extLst>
      <p:ext uri="{BB962C8B-B14F-4D97-AF65-F5344CB8AC3E}">
        <p14:creationId xmlns:p14="http://schemas.microsoft.com/office/powerpoint/2010/main" val="326888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lstStyle/>
          <a:p>
            <a:pPr algn="ctr"/>
            <a:r>
              <a:rPr lang="en-US" dirty="0"/>
              <a:t>Current Production </a:t>
            </a:r>
          </a:p>
        </p:txBody>
      </p:sp>
      <p:pic>
        <p:nvPicPr>
          <p:cNvPr id="4" name="Εικόνα 3">
            <a:extLst>
              <a:ext uri="{FF2B5EF4-FFF2-40B4-BE49-F238E27FC236}">
                <a16:creationId xmlns:a16="http://schemas.microsoft.com/office/drawing/2014/main" id="{43B5B7B9-DB90-4300-8C92-782E9521C690}"/>
              </a:ext>
            </a:extLst>
          </p:cNvPr>
          <p:cNvPicPr>
            <a:picLocks noChangeAspect="1"/>
          </p:cNvPicPr>
          <p:nvPr/>
        </p:nvPicPr>
        <p:blipFill>
          <a:blip r:embed="rId2"/>
          <a:stretch>
            <a:fillRect/>
          </a:stretch>
        </p:blipFill>
        <p:spPr>
          <a:xfrm>
            <a:off x="3428998" y="2005199"/>
            <a:ext cx="4996543" cy="3677143"/>
          </a:xfrm>
          <a:prstGeom prst="flowChartDecision">
            <a:avLst/>
          </a:prstGeom>
        </p:spPr>
      </p:pic>
      <p:sp>
        <p:nvSpPr>
          <p:cNvPr id="5" name="TextBox 4">
            <a:extLst>
              <a:ext uri="{FF2B5EF4-FFF2-40B4-BE49-F238E27FC236}">
                <a16:creationId xmlns:a16="http://schemas.microsoft.com/office/drawing/2014/main" id="{BDECEEDC-0569-427A-8022-7677F7E61833}"/>
              </a:ext>
            </a:extLst>
          </p:cNvPr>
          <p:cNvSpPr txBox="1"/>
          <p:nvPr/>
        </p:nvSpPr>
        <p:spPr>
          <a:xfrm>
            <a:off x="8263467" y="1909111"/>
            <a:ext cx="3583817" cy="1323439"/>
          </a:xfrm>
          <a:prstGeom prst="rect">
            <a:avLst/>
          </a:prstGeom>
          <a:noFill/>
        </p:spPr>
        <p:txBody>
          <a:bodyPr wrap="square" rtlCol="0">
            <a:spAutoFit/>
          </a:bodyPr>
          <a:lstStyle/>
          <a:p>
            <a:pPr algn="ctr"/>
            <a:r>
              <a:rPr lang="en-US" sz="2000" b="1" dirty="0">
                <a:solidFill>
                  <a:schemeClr val="tx2">
                    <a:lumMod val="60000"/>
                    <a:lumOff val="40000"/>
                  </a:schemeClr>
                </a:solidFill>
                <a:latin typeface="Cambria" panose="02040503050406030204" pitchFamily="18" charset="0"/>
                <a:ea typeface="Cambria" panose="02040503050406030204" pitchFamily="18" charset="0"/>
              </a:rPr>
              <a:t>4 trillion cubic meters of water</a:t>
            </a:r>
          </a:p>
          <a:p>
            <a:pPr algn="ctr"/>
            <a:r>
              <a:rPr lang="en-US" sz="2000" b="1" dirty="0">
                <a:solidFill>
                  <a:schemeClr val="tx2">
                    <a:lumMod val="60000"/>
                    <a:lumOff val="40000"/>
                  </a:schemeClr>
                </a:solidFill>
                <a:latin typeface="Cambria" panose="02040503050406030204" pitchFamily="18" charset="0"/>
                <a:ea typeface="Cambria" panose="02040503050406030204" pitchFamily="18" charset="0"/>
              </a:rPr>
              <a:t>2,6 million tons pesticides</a:t>
            </a:r>
          </a:p>
          <a:p>
            <a:pPr algn="ctr"/>
            <a:r>
              <a:rPr lang="en-US" sz="2000" b="1" dirty="0">
                <a:solidFill>
                  <a:schemeClr val="tx2">
                    <a:lumMod val="60000"/>
                    <a:lumOff val="40000"/>
                  </a:schemeClr>
                </a:solidFill>
                <a:latin typeface="Cambria" panose="02040503050406030204" pitchFamily="18" charset="0"/>
                <a:ea typeface="Cambria" panose="02040503050406030204" pitchFamily="18" charset="0"/>
              </a:rPr>
              <a:t>200 million tons fertilizers</a:t>
            </a:r>
          </a:p>
        </p:txBody>
      </p:sp>
      <p:sp>
        <p:nvSpPr>
          <p:cNvPr id="6" name="TextBox 5">
            <a:extLst>
              <a:ext uri="{FF2B5EF4-FFF2-40B4-BE49-F238E27FC236}">
                <a16:creationId xmlns:a16="http://schemas.microsoft.com/office/drawing/2014/main" id="{75CE832B-15A0-4918-A11B-1BA0C442E91A}"/>
              </a:ext>
            </a:extLst>
          </p:cNvPr>
          <p:cNvSpPr txBox="1"/>
          <p:nvPr/>
        </p:nvSpPr>
        <p:spPr>
          <a:xfrm>
            <a:off x="834813" y="4514279"/>
            <a:ext cx="3320143" cy="1323439"/>
          </a:xfrm>
          <a:prstGeom prst="rect">
            <a:avLst/>
          </a:prstGeom>
          <a:noFill/>
        </p:spPr>
        <p:txBody>
          <a:bodyPr wrap="square" rtlCol="0">
            <a:spAutoFit/>
          </a:bodyPr>
          <a:lstStyle/>
          <a:p>
            <a:pPr algn="ctr"/>
            <a:r>
              <a:rPr lang="en-US" sz="2000" b="1" dirty="0">
                <a:solidFill>
                  <a:srgbClr val="974B00"/>
                </a:solidFill>
                <a:latin typeface="Cambria" panose="02040503050406030204" pitchFamily="18" charset="0"/>
                <a:ea typeface="Cambria" panose="02040503050406030204" pitchFamily="18" charset="0"/>
              </a:rPr>
              <a:t>47.4 square kilometers cultivated land area</a:t>
            </a:r>
          </a:p>
          <a:p>
            <a:pPr algn="ctr"/>
            <a:r>
              <a:rPr lang="en-US" sz="2000" b="1" dirty="0">
                <a:solidFill>
                  <a:srgbClr val="974B00"/>
                </a:solidFill>
                <a:latin typeface="Cambria" panose="02040503050406030204" pitchFamily="18" charset="0"/>
                <a:ea typeface="Cambria" panose="02040503050406030204" pitchFamily="18" charset="0"/>
              </a:rPr>
              <a:t>77% used for livestock feed production</a:t>
            </a:r>
          </a:p>
        </p:txBody>
      </p:sp>
      <p:sp>
        <p:nvSpPr>
          <p:cNvPr id="7" name="TextBox 6">
            <a:extLst>
              <a:ext uri="{FF2B5EF4-FFF2-40B4-BE49-F238E27FC236}">
                <a16:creationId xmlns:a16="http://schemas.microsoft.com/office/drawing/2014/main" id="{890CD613-9D37-425F-BBD1-C26676721221}"/>
              </a:ext>
            </a:extLst>
          </p:cNvPr>
          <p:cNvSpPr txBox="1"/>
          <p:nvPr/>
        </p:nvSpPr>
        <p:spPr>
          <a:xfrm>
            <a:off x="1371600" y="1928222"/>
            <a:ext cx="2536370" cy="707886"/>
          </a:xfrm>
          <a:prstGeom prst="rect">
            <a:avLst/>
          </a:prstGeom>
          <a:noFill/>
        </p:spPr>
        <p:txBody>
          <a:bodyPr wrap="square" rtlCol="0">
            <a:spAutoFit/>
          </a:bodyPr>
          <a:lstStyle/>
          <a:p>
            <a:r>
              <a:rPr lang="en-US" sz="2000" b="1" dirty="0">
                <a:solidFill>
                  <a:schemeClr val="accent1">
                    <a:lumMod val="75000"/>
                  </a:schemeClr>
                </a:solidFill>
                <a:latin typeface="Cambria" panose="02040503050406030204" pitchFamily="18" charset="0"/>
                <a:ea typeface="Cambria" panose="02040503050406030204" pitchFamily="18" charset="0"/>
              </a:rPr>
              <a:t>9.3 billion tones crop production</a:t>
            </a:r>
            <a:r>
              <a:rPr lang="el-GR" sz="2000" b="1" dirty="0">
                <a:solidFill>
                  <a:schemeClr val="accent1">
                    <a:lumMod val="75000"/>
                  </a:schemeClr>
                </a:solidFill>
                <a:latin typeface="Cambria" panose="02040503050406030204" pitchFamily="18" charset="0"/>
                <a:ea typeface="Cambria" panose="02040503050406030204" pitchFamily="18" charset="0"/>
              </a:rPr>
              <a:t> </a:t>
            </a:r>
            <a:endParaRPr lang="en-US" sz="2000" b="1" dirty="0">
              <a:solidFill>
                <a:schemeClr val="accent1">
                  <a:lumMod val="75000"/>
                </a:schemeClr>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D4E28BDE-A576-44F3-98F6-D06BA6A45E97}"/>
              </a:ext>
            </a:extLst>
          </p:cNvPr>
          <p:cNvSpPr txBox="1"/>
          <p:nvPr/>
        </p:nvSpPr>
        <p:spPr>
          <a:xfrm>
            <a:off x="8425541" y="4975943"/>
            <a:ext cx="3200400" cy="400110"/>
          </a:xfrm>
          <a:prstGeom prst="rect">
            <a:avLst/>
          </a:prstGeom>
          <a:noFill/>
        </p:spPr>
        <p:txBody>
          <a:bodyPr wrap="square" rtlCol="0">
            <a:spAutoFit/>
          </a:bodyPr>
          <a:lstStyle/>
          <a:p>
            <a:pPr algn="ctr"/>
            <a:r>
              <a:rPr lang="en-US" sz="2000" b="1" dirty="0">
                <a:solidFill>
                  <a:srgbClr val="FFC000"/>
                </a:solidFill>
                <a:latin typeface="Cambria" panose="02040503050406030204" pitchFamily="18" charset="0"/>
                <a:ea typeface="Cambria" panose="02040503050406030204" pitchFamily="18" charset="0"/>
              </a:rPr>
              <a:t>31 billion livestock</a:t>
            </a:r>
          </a:p>
        </p:txBody>
      </p:sp>
    </p:spTree>
    <p:extLst>
      <p:ext uri="{BB962C8B-B14F-4D97-AF65-F5344CB8AC3E}">
        <p14:creationId xmlns:p14="http://schemas.microsoft.com/office/powerpoint/2010/main" val="1706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2486-E294-DFB3-854E-3FFEF2245670}"/>
              </a:ext>
            </a:extLst>
          </p:cNvPr>
          <p:cNvSpPr>
            <a:spLocks noGrp="1"/>
          </p:cNvSpPr>
          <p:nvPr>
            <p:ph type="title"/>
          </p:nvPr>
        </p:nvSpPr>
        <p:spPr/>
        <p:txBody>
          <a:bodyPr/>
          <a:lstStyle/>
          <a:p>
            <a:pPr algn="ctr"/>
            <a:r>
              <a:rPr lang="en-US" dirty="0"/>
              <a:t>Linear Economy</a:t>
            </a:r>
          </a:p>
        </p:txBody>
      </p:sp>
      <p:sp>
        <p:nvSpPr>
          <p:cNvPr id="3" name="Content Placeholder 2">
            <a:extLst>
              <a:ext uri="{FF2B5EF4-FFF2-40B4-BE49-F238E27FC236}">
                <a16:creationId xmlns:a16="http://schemas.microsoft.com/office/drawing/2014/main" id="{B4CF2567-95D1-829E-F5B7-AC34EA223A75}"/>
              </a:ext>
            </a:extLst>
          </p:cNvPr>
          <p:cNvSpPr>
            <a:spLocks noGrp="1"/>
          </p:cNvSpPr>
          <p:nvPr>
            <p:ph idx="1"/>
          </p:nvPr>
        </p:nvSpPr>
        <p:spPr>
          <a:xfrm>
            <a:off x="1329267" y="2831042"/>
            <a:ext cx="10058400" cy="3354494"/>
          </a:xfrm>
        </p:spPr>
        <p:txBody>
          <a:bodyPr>
            <a:normAutofit fontScale="85000" lnSpcReduction="10000"/>
          </a:bodyPr>
          <a:lstStyle/>
          <a:p>
            <a:pPr algn="just">
              <a:lnSpc>
                <a:spcPct val="120000"/>
              </a:lnSpc>
              <a:spcBef>
                <a:spcPts val="0"/>
              </a:spcBef>
              <a:spcAft>
                <a:spcPts val="0"/>
              </a:spcAft>
              <a:buFont typeface="Wingdings" panose="05000000000000000000" pitchFamily="2" charset="2"/>
              <a:buChar char="q"/>
            </a:pPr>
            <a:r>
              <a:rPr lang="el-GR" b="1" dirty="0"/>
              <a:t> </a:t>
            </a:r>
            <a:r>
              <a:rPr lang="en-US" b="1" dirty="0"/>
              <a:t>Approach </a:t>
            </a:r>
          </a:p>
          <a:p>
            <a:pPr algn="just">
              <a:lnSpc>
                <a:spcPct val="120000"/>
              </a:lnSpc>
              <a:spcBef>
                <a:spcPts val="0"/>
              </a:spcBef>
              <a:spcAft>
                <a:spcPts val="0"/>
              </a:spcAft>
            </a:pPr>
            <a:r>
              <a:rPr lang="en-US" dirty="0"/>
              <a:t>‘Take – Make – Use - Waste’  Raw materials are extracted and processed into products oriented for consumption. After being used, the consumers dispose any residuals as waste (landfills or incineration)</a:t>
            </a:r>
          </a:p>
          <a:p>
            <a:pPr algn="just">
              <a:lnSpc>
                <a:spcPct val="120000"/>
              </a:lnSpc>
              <a:spcBef>
                <a:spcPts val="0"/>
              </a:spcBef>
              <a:spcAft>
                <a:spcPts val="0"/>
              </a:spcAft>
              <a:buFont typeface="Wingdings" panose="05000000000000000000" pitchFamily="2" charset="2"/>
              <a:buChar char="q"/>
            </a:pPr>
            <a:r>
              <a:rPr lang="el-GR" b="1" dirty="0"/>
              <a:t> </a:t>
            </a:r>
            <a:r>
              <a:rPr lang="en-US" b="1" dirty="0"/>
              <a:t>Vision</a:t>
            </a:r>
          </a:p>
          <a:p>
            <a:pPr algn="just">
              <a:lnSpc>
                <a:spcPct val="120000"/>
              </a:lnSpc>
              <a:spcBef>
                <a:spcPts val="0"/>
              </a:spcBef>
              <a:spcAft>
                <a:spcPts val="0"/>
              </a:spcAft>
            </a:pPr>
            <a:r>
              <a:rPr lang="en-US" dirty="0"/>
              <a:t>The value of linear system is based on mass manufacturing and product sales, prioritizing profit </a:t>
            </a:r>
          </a:p>
          <a:p>
            <a:pPr algn="just">
              <a:lnSpc>
                <a:spcPct val="120000"/>
              </a:lnSpc>
              <a:spcBef>
                <a:spcPts val="0"/>
              </a:spcBef>
              <a:spcAft>
                <a:spcPts val="0"/>
              </a:spcAft>
              <a:buFont typeface="Wingdings" panose="05000000000000000000" pitchFamily="2" charset="2"/>
              <a:buChar char="q"/>
            </a:pPr>
            <a:r>
              <a:rPr lang="el-GR" b="1" dirty="0"/>
              <a:t> </a:t>
            </a:r>
            <a:r>
              <a:rPr lang="en-US" b="1" dirty="0"/>
              <a:t>Sustainability Approach</a:t>
            </a:r>
          </a:p>
          <a:p>
            <a:pPr algn="just">
              <a:lnSpc>
                <a:spcPct val="120000"/>
              </a:lnSpc>
              <a:spcBef>
                <a:spcPts val="0"/>
              </a:spcBef>
              <a:spcAft>
                <a:spcPts val="0"/>
              </a:spcAft>
            </a:pPr>
            <a:r>
              <a:rPr lang="en-US" dirty="0"/>
              <a:t>Focus towards eco-efficiency, trying to maintain production capacity while reducing the environmental impact. Puts an immerse pressure on scarce resources, that will eventually run out (downcycling)</a:t>
            </a:r>
          </a:p>
          <a:p>
            <a:pPr algn="just">
              <a:lnSpc>
                <a:spcPct val="120000"/>
              </a:lnSpc>
              <a:spcBef>
                <a:spcPts val="0"/>
              </a:spcBef>
              <a:spcAft>
                <a:spcPts val="0"/>
              </a:spcAft>
              <a:buFont typeface="Wingdings" panose="05000000000000000000" pitchFamily="2" charset="2"/>
              <a:buChar char="q"/>
            </a:pPr>
            <a:r>
              <a:rPr lang="el-GR" b="1" dirty="0"/>
              <a:t> </a:t>
            </a:r>
            <a:r>
              <a:rPr lang="en-US" b="1" dirty="0"/>
              <a:t>Business Model</a:t>
            </a:r>
          </a:p>
          <a:p>
            <a:pPr algn="just">
              <a:lnSpc>
                <a:spcPct val="120000"/>
              </a:lnSpc>
              <a:spcBef>
                <a:spcPts val="0"/>
              </a:spcBef>
              <a:spcAft>
                <a:spcPts val="0"/>
              </a:spcAft>
            </a:pPr>
            <a:r>
              <a:rPr lang="en-US" dirty="0"/>
              <a:t>Focused on products </a:t>
            </a:r>
          </a:p>
          <a:p>
            <a:endParaRPr lang="en-US" dirty="0"/>
          </a:p>
        </p:txBody>
      </p:sp>
      <p:graphicFrame>
        <p:nvGraphicFramePr>
          <p:cNvPr id="4" name="Διάγραμμα 3">
            <a:extLst>
              <a:ext uri="{FF2B5EF4-FFF2-40B4-BE49-F238E27FC236}">
                <a16:creationId xmlns:a16="http://schemas.microsoft.com/office/drawing/2014/main" id="{D92543E0-F4EF-43E8-9BD7-A317F8C3EDC7}"/>
              </a:ext>
            </a:extLst>
          </p:cNvPr>
          <p:cNvGraphicFramePr/>
          <p:nvPr>
            <p:extLst>
              <p:ext uri="{D42A27DB-BD31-4B8C-83A1-F6EECF244321}">
                <p14:modId xmlns:p14="http://schemas.microsoft.com/office/powerpoint/2010/main" val="762433470"/>
              </p:ext>
            </p:extLst>
          </p:nvPr>
        </p:nvGraphicFramePr>
        <p:xfrm>
          <a:off x="1224280" y="1373263"/>
          <a:ext cx="9931400" cy="2009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87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F6A9-57DD-35F3-9C2A-729F72DBF30A}"/>
              </a:ext>
            </a:extLst>
          </p:cNvPr>
          <p:cNvSpPr>
            <a:spLocks noGrp="1"/>
          </p:cNvSpPr>
          <p:nvPr>
            <p:ph type="title"/>
          </p:nvPr>
        </p:nvSpPr>
        <p:spPr/>
        <p:txBody>
          <a:bodyPr/>
          <a:lstStyle/>
          <a:p>
            <a:pPr algn="ctr"/>
            <a:r>
              <a:rPr lang="en-US" dirty="0"/>
              <a:t>Circular Economy </a:t>
            </a:r>
          </a:p>
        </p:txBody>
      </p:sp>
      <p:sp>
        <p:nvSpPr>
          <p:cNvPr id="3" name="Content Placeholder 2">
            <a:extLst>
              <a:ext uri="{FF2B5EF4-FFF2-40B4-BE49-F238E27FC236}">
                <a16:creationId xmlns:a16="http://schemas.microsoft.com/office/drawing/2014/main" id="{D20A816B-FC0A-3C9E-1110-28DFF69BBEFF}"/>
              </a:ext>
            </a:extLst>
          </p:cNvPr>
          <p:cNvSpPr>
            <a:spLocks noGrp="1"/>
          </p:cNvSpPr>
          <p:nvPr>
            <p:ph idx="1"/>
          </p:nvPr>
        </p:nvSpPr>
        <p:spPr>
          <a:xfrm>
            <a:off x="5905499" y="1845734"/>
            <a:ext cx="5770033" cy="4555066"/>
          </a:xfrm>
        </p:spPr>
        <p:txBody>
          <a:bodyPr>
            <a:normAutofit fontScale="70000" lnSpcReduction="20000"/>
          </a:bodyPr>
          <a:lstStyle/>
          <a:p>
            <a:pPr>
              <a:lnSpc>
                <a:spcPct val="120000"/>
              </a:lnSpc>
              <a:spcBef>
                <a:spcPts val="0"/>
              </a:spcBef>
              <a:spcAft>
                <a:spcPts val="0"/>
              </a:spcAft>
              <a:buFont typeface="Wingdings" panose="05000000000000000000" pitchFamily="2" charset="2"/>
              <a:buChar char="q"/>
            </a:pPr>
            <a:r>
              <a:rPr lang="el-GR" sz="2300" b="1" dirty="0"/>
              <a:t> </a:t>
            </a:r>
            <a:r>
              <a:rPr lang="en-US" sz="2300" b="1" dirty="0"/>
              <a:t>Approach</a:t>
            </a:r>
          </a:p>
          <a:p>
            <a:pPr>
              <a:lnSpc>
                <a:spcPct val="120000"/>
              </a:lnSpc>
              <a:spcBef>
                <a:spcPts val="0"/>
              </a:spcBef>
              <a:spcAft>
                <a:spcPts val="0"/>
              </a:spcAft>
            </a:pPr>
            <a:r>
              <a:rPr lang="en-US" sz="2300" dirty="0"/>
              <a:t>Utilize products the longer possible, by practicing the 3R principle: Reduce, Reuse, Recycle. Designed to minimize waste and maximize resource use </a:t>
            </a:r>
          </a:p>
          <a:p>
            <a:pPr>
              <a:lnSpc>
                <a:spcPct val="120000"/>
              </a:lnSpc>
              <a:spcBef>
                <a:spcPts val="0"/>
              </a:spcBef>
              <a:spcAft>
                <a:spcPts val="0"/>
              </a:spcAft>
              <a:buFont typeface="Wingdings" panose="05000000000000000000" pitchFamily="2" charset="2"/>
              <a:buChar char="q"/>
            </a:pPr>
            <a:r>
              <a:rPr lang="el-GR" sz="2300" b="1" dirty="0"/>
              <a:t> </a:t>
            </a:r>
            <a:r>
              <a:rPr lang="en-US" sz="2300" b="1" dirty="0"/>
              <a:t>Vision</a:t>
            </a:r>
          </a:p>
          <a:p>
            <a:pPr>
              <a:lnSpc>
                <a:spcPct val="120000"/>
              </a:lnSpc>
              <a:spcBef>
                <a:spcPts val="0"/>
              </a:spcBef>
              <a:spcAft>
                <a:spcPts val="0"/>
              </a:spcAft>
            </a:pPr>
            <a:r>
              <a:rPr lang="en-US" sz="2300" dirty="0"/>
              <a:t>Long-term vision, considering sustainability throughout the products’ life-cycle</a:t>
            </a:r>
          </a:p>
          <a:p>
            <a:pPr>
              <a:lnSpc>
                <a:spcPct val="120000"/>
              </a:lnSpc>
              <a:spcBef>
                <a:spcPts val="0"/>
              </a:spcBef>
              <a:spcAft>
                <a:spcPts val="0"/>
              </a:spcAft>
              <a:buFont typeface="Wingdings" panose="05000000000000000000" pitchFamily="2" charset="2"/>
              <a:buChar char="q"/>
            </a:pPr>
            <a:r>
              <a:rPr lang="el-GR" sz="2300" b="1" dirty="0"/>
              <a:t> </a:t>
            </a:r>
            <a:r>
              <a:rPr lang="en-US" sz="2300" b="1" dirty="0"/>
              <a:t>Sustainability Approach</a:t>
            </a:r>
          </a:p>
          <a:p>
            <a:pPr>
              <a:lnSpc>
                <a:spcPct val="120000"/>
              </a:lnSpc>
              <a:spcBef>
                <a:spcPts val="0"/>
              </a:spcBef>
              <a:spcAft>
                <a:spcPts val="0"/>
              </a:spcAft>
            </a:pPr>
            <a:r>
              <a:rPr lang="en-US" sz="2300" dirty="0"/>
              <a:t>Aims towards eco-effectiveness, where the environmental impact is eliminated and positive economic, ecological or social impact is created when possible. The principle is to add value in materials and products (upcycling)</a:t>
            </a:r>
          </a:p>
          <a:p>
            <a:pPr>
              <a:lnSpc>
                <a:spcPct val="120000"/>
              </a:lnSpc>
              <a:spcBef>
                <a:spcPts val="0"/>
              </a:spcBef>
              <a:spcAft>
                <a:spcPts val="0"/>
              </a:spcAft>
              <a:buFont typeface="Wingdings" panose="05000000000000000000" pitchFamily="2" charset="2"/>
              <a:buChar char="q"/>
            </a:pPr>
            <a:r>
              <a:rPr lang="el-GR" sz="2300" b="1" dirty="0"/>
              <a:t> </a:t>
            </a:r>
            <a:r>
              <a:rPr lang="en-US" sz="2300" b="1" dirty="0"/>
              <a:t>Business Model</a:t>
            </a:r>
          </a:p>
          <a:p>
            <a:pPr>
              <a:lnSpc>
                <a:spcPct val="120000"/>
              </a:lnSpc>
              <a:spcBef>
                <a:spcPts val="0"/>
              </a:spcBef>
              <a:spcAft>
                <a:spcPts val="0"/>
              </a:spcAft>
            </a:pPr>
            <a:r>
              <a:rPr lang="en-US" sz="2300" dirty="0"/>
              <a:t>Focuses in providing services. Has also the possibility to create new business opportunities and promote economic growth</a:t>
            </a:r>
            <a:r>
              <a:rPr lang="el-GR" sz="2300" dirty="0"/>
              <a:t> </a:t>
            </a:r>
          </a:p>
          <a:p>
            <a:pPr>
              <a:lnSpc>
                <a:spcPct val="120000"/>
              </a:lnSpc>
              <a:spcBef>
                <a:spcPts val="0"/>
              </a:spcBef>
              <a:spcAft>
                <a:spcPts val="0"/>
              </a:spcAft>
            </a:pPr>
            <a:endParaRPr lang="en-US" sz="2300" dirty="0"/>
          </a:p>
          <a:p>
            <a:pPr>
              <a:lnSpc>
                <a:spcPct val="120000"/>
              </a:lnSpc>
              <a:spcBef>
                <a:spcPts val="0"/>
              </a:spcBef>
              <a:spcAft>
                <a:spcPts val="0"/>
              </a:spcAft>
            </a:pPr>
            <a:r>
              <a:rPr lang="en-US" sz="2300" b="1" dirty="0"/>
              <a:t>Circular economy comprises of two parts; the biological and technical cycle </a:t>
            </a:r>
          </a:p>
          <a:p>
            <a:endParaRPr lang="en-US" dirty="0"/>
          </a:p>
        </p:txBody>
      </p:sp>
      <p:graphicFrame>
        <p:nvGraphicFramePr>
          <p:cNvPr id="4" name="Διάγραμμα 3">
            <a:extLst>
              <a:ext uri="{FF2B5EF4-FFF2-40B4-BE49-F238E27FC236}">
                <a16:creationId xmlns:a16="http://schemas.microsoft.com/office/drawing/2014/main" id="{FFFE86D4-87AA-4169-9341-A7348DB4D3E1}"/>
              </a:ext>
            </a:extLst>
          </p:cNvPr>
          <p:cNvGraphicFramePr/>
          <p:nvPr>
            <p:extLst>
              <p:ext uri="{D42A27DB-BD31-4B8C-83A1-F6EECF244321}">
                <p14:modId xmlns:p14="http://schemas.microsoft.com/office/powerpoint/2010/main" val="973953216"/>
              </p:ext>
            </p:extLst>
          </p:nvPr>
        </p:nvGraphicFramePr>
        <p:xfrm>
          <a:off x="819150" y="1566819"/>
          <a:ext cx="4792438" cy="430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126CB62-72D7-493B-B762-3F63E2869A8A}"/>
              </a:ext>
            </a:extLst>
          </p:cNvPr>
          <p:cNvSpPr txBox="1"/>
          <p:nvPr/>
        </p:nvSpPr>
        <p:spPr>
          <a:xfrm>
            <a:off x="2013685" y="5899036"/>
            <a:ext cx="5475687" cy="423449"/>
          </a:xfrm>
          <a:prstGeom prst="rect">
            <a:avLst/>
          </a:prstGeom>
          <a:noFill/>
        </p:spPr>
        <p:txBody>
          <a:bodyPr wrap="square">
            <a:spAutoFit/>
          </a:bodyPr>
          <a:lstStyle/>
          <a:p>
            <a:pPr>
              <a:lnSpc>
                <a:spcPct val="150000"/>
              </a:lnSpc>
            </a:pPr>
            <a:r>
              <a:rPr lang="en-US" sz="1600" b="1" i="1" dirty="0">
                <a:latin typeface="Cambria" panose="02040503050406030204" pitchFamily="18" charset="0"/>
                <a:ea typeface="Cambria" panose="02040503050406030204" pitchFamily="18" charset="0"/>
              </a:rPr>
              <a:t>Also known as closed-loop system </a:t>
            </a:r>
          </a:p>
        </p:txBody>
      </p:sp>
    </p:spTree>
    <p:extLst>
      <p:ext uri="{BB962C8B-B14F-4D97-AF65-F5344CB8AC3E}">
        <p14:creationId xmlns:p14="http://schemas.microsoft.com/office/powerpoint/2010/main" val="64546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748B-B327-84D5-3B83-E127D98CFA03}"/>
              </a:ext>
            </a:extLst>
          </p:cNvPr>
          <p:cNvSpPr>
            <a:spLocks noGrp="1"/>
          </p:cNvSpPr>
          <p:nvPr>
            <p:ph type="title"/>
          </p:nvPr>
        </p:nvSpPr>
        <p:spPr/>
        <p:txBody>
          <a:bodyPr/>
          <a:lstStyle/>
          <a:p>
            <a:pPr algn="ctr"/>
            <a:r>
              <a:rPr lang="en-US" dirty="0"/>
              <a:t>Biological Cycle </a:t>
            </a:r>
          </a:p>
        </p:txBody>
      </p:sp>
      <p:sp>
        <p:nvSpPr>
          <p:cNvPr id="3" name="Content Placeholder 2">
            <a:extLst>
              <a:ext uri="{FF2B5EF4-FFF2-40B4-BE49-F238E27FC236}">
                <a16:creationId xmlns:a16="http://schemas.microsoft.com/office/drawing/2014/main" id="{E578F5D8-B833-D9F3-51FE-27840A0ACE6C}"/>
              </a:ext>
            </a:extLst>
          </p:cNvPr>
          <p:cNvSpPr>
            <a:spLocks noGrp="1"/>
          </p:cNvSpPr>
          <p:nvPr>
            <p:ph idx="1"/>
          </p:nvPr>
        </p:nvSpPr>
        <p:spPr>
          <a:xfrm>
            <a:off x="5514974" y="1845733"/>
            <a:ext cx="6202105" cy="4491272"/>
          </a:xfrm>
        </p:spPr>
        <p:txBody>
          <a:bodyPr>
            <a:normAutofit fontScale="85000" lnSpcReduction="10000"/>
          </a:bodyPr>
          <a:lstStyle/>
          <a:p>
            <a:pPr>
              <a:lnSpc>
                <a:spcPct val="120000"/>
              </a:lnSpc>
              <a:spcBef>
                <a:spcPts val="0"/>
              </a:spcBef>
              <a:spcAft>
                <a:spcPts val="0"/>
              </a:spcAft>
            </a:pPr>
            <a:r>
              <a:rPr lang="en-US" dirty="0"/>
              <a:t>Involves materials that are easily biodegradable and can safely return to land. Biological waste is collected and re-enters the cycle in different ways </a:t>
            </a:r>
          </a:p>
          <a:p>
            <a:pPr>
              <a:lnSpc>
                <a:spcPct val="120000"/>
              </a:lnSpc>
              <a:spcBef>
                <a:spcPts val="0"/>
              </a:spcBef>
              <a:spcAft>
                <a:spcPts val="0"/>
              </a:spcAft>
            </a:pPr>
            <a:endParaRPr lang="en-US" dirty="0"/>
          </a:p>
          <a:p>
            <a:pPr>
              <a:lnSpc>
                <a:spcPct val="120000"/>
              </a:lnSpc>
              <a:spcBef>
                <a:spcPts val="0"/>
              </a:spcBef>
              <a:spcAft>
                <a:spcPts val="0"/>
              </a:spcAft>
            </a:pPr>
            <a:r>
              <a:rPr lang="en-US" dirty="0"/>
              <a:t>After the implementation of higher-value approaches, there are two main pathways in biological cycle:</a:t>
            </a:r>
          </a:p>
          <a:p>
            <a:pPr lvl="1">
              <a:lnSpc>
                <a:spcPct val="120000"/>
              </a:lnSpc>
              <a:spcBef>
                <a:spcPts val="0"/>
              </a:spcBef>
              <a:spcAft>
                <a:spcPts val="0"/>
              </a:spcAft>
              <a:buFont typeface="Arial" panose="020B0604020202020204" pitchFamily="34" charset="0"/>
              <a:buChar char="•"/>
            </a:pPr>
            <a:r>
              <a:rPr lang="en-US" b="1" dirty="0"/>
              <a:t>Anaerobic digestion</a:t>
            </a:r>
            <a:r>
              <a:rPr lang="en-US" dirty="0"/>
              <a:t>: waste and manure produced by livestock’ are processed and release methane that converts into biogas production (renewable energy) and organic matter used as organic fertilizer</a:t>
            </a:r>
          </a:p>
          <a:p>
            <a:pPr lvl="1">
              <a:lnSpc>
                <a:spcPct val="120000"/>
              </a:lnSpc>
              <a:spcBef>
                <a:spcPts val="0"/>
              </a:spcBef>
              <a:spcAft>
                <a:spcPts val="0"/>
              </a:spcAft>
              <a:buFont typeface="Arial" panose="020B0604020202020204" pitchFamily="34" charset="0"/>
              <a:buChar char="•"/>
            </a:pPr>
            <a:r>
              <a:rPr lang="en-US" b="1" dirty="0"/>
              <a:t>Composting</a:t>
            </a:r>
            <a:r>
              <a:rPr lang="en-US" dirty="0"/>
              <a:t>: Food waste, manure and crop residues are composted and return to land, adding nutrients and improving soil fertility. Composting is aerobic digestion and releases CO2 into the atmosphere</a:t>
            </a:r>
          </a:p>
          <a:p>
            <a:pPr lvl="1">
              <a:lnSpc>
                <a:spcPct val="120000"/>
              </a:lnSpc>
              <a:spcBef>
                <a:spcPts val="0"/>
              </a:spcBef>
              <a:spcAft>
                <a:spcPts val="0"/>
              </a:spcAft>
              <a:buFont typeface="Arial" panose="020B0604020202020204" pitchFamily="34" charset="0"/>
              <a:buChar char="•"/>
            </a:pPr>
            <a:endParaRPr lang="en-US" dirty="0"/>
          </a:p>
          <a:p>
            <a:pPr>
              <a:lnSpc>
                <a:spcPct val="120000"/>
              </a:lnSpc>
              <a:spcBef>
                <a:spcPts val="0"/>
              </a:spcBef>
              <a:spcAft>
                <a:spcPts val="0"/>
              </a:spcAft>
            </a:pPr>
            <a:r>
              <a:rPr lang="en-US" dirty="0"/>
              <a:t>At the end of the cycle plants absorb the nutrients to grow and the cycle repeats </a:t>
            </a:r>
          </a:p>
          <a:p>
            <a:endParaRPr lang="en-US" dirty="0"/>
          </a:p>
          <a:p>
            <a:endParaRPr lang="en-US" dirty="0"/>
          </a:p>
        </p:txBody>
      </p:sp>
      <p:graphicFrame>
        <p:nvGraphicFramePr>
          <p:cNvPr id="4" name="Διάγραμμα 3">
            <a:extLst>
              <a:ext uri="{FF2B5EF4-FFF2-40B4-BE49-F238E27FC236}">
                <a16:creationId xmlns:a16="http://schemas.microsoft.com/office/drawing/2014/main" id="{7F9759FB-58B3-4198-82AB-B463FE0F4456}"/>
              </a:ext>
            </a:extLst>
          </p:cNvPr>
          <p:cNvGraphicFramePr/>
          <p:nvPr>
            <p:extLst>
              <p:ext uri="{D42A27DB-BD31-4B8C-83A1-F6EECF244321}">
                <p14:modId xmlns:p14="http://schemas.microsoft.com/office/powerpoint/2010/main" val="121752479"/>
              </p:ext>
            </p:extLst>
          </p:nvPr>
        </p:nvGraphicFramePr>
        <p:xfrm>
          <a:off x="401412" y="1845734"/>
          <a:ext cx="4789713" cy="4335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991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FD0E04-404B-410F-9D37-94CB31622B75}"/>
              </a:ext>
            </a:extLst>
          </p:cNvPr>
          <p:cNvSpPr>
            <a:spLocks noGrp="1"/>
          </p:cNvSpPr>
          <p:nvPr>
            <p:ph type="title"/>
          </p:nvPr>
        </p:nvSpPr>
        <p:spPr/>
        <p:txBody>
          <a:bodyPr/>
          <a:lstStyle/>
          <a:p>
            <a:pPr algn="ctr"/>
            <a:r>
              <a:rPr lang="en-US" dirty="0"/>
              <a:t>Technical Cycle </a:t>
            </a:r>
          </a:p>
        </p:txBody>
      </p:sp>
      <p:sp>
        <p:nvSpPr>
          <p:cNvPr id="3" name="Θέση περιεχομένου 2">
            <a:extLst>
              <a:ext uri="{FF2B5EF4-FFF2-40B4-BE49-F238E27FC236}">
                <a16:creationId xmlns:a16="http://schemas.microsoft.com/office/drawing/2014/main" id="{7EFE033B-2599-4D45-9978-FC8A7741E6E2}"/>
              </a:ext>
            </a:extLst>
          </p:cNvPr>
          <p:cNvSpPr>
            <a:spLocks noGrp="1"/>
          </p:cNvSpPr>
          <p:nvPr>
            <p:ph idx="1"/>
          </p:nvPr>
        </p:nvSpPr>
        <p:spPr>
          <a:xfrm>
            <a:off x="6095999" y="1845733"/>
            <a:ext cx="5461591" cy="4501904"/>
          </a:xfrm>
        </p:spPr>
        <p:txBody>
          <a:bodyPr>
            <a:normAutofit fontScale="77500" lnSpcReduction="20000"/>
          </a:bodyPr>
          <a:lstStyle/>
          <a:p>
            <a:pPr algn="just">
              <a:lnSpc>
                <a:spcPct val="120000"/>
              </a:lnSpc>
              <a:spcBef>
                <a:spcPts val="0"/>
              </a:spcBef>
              <a:spcAft>
                <a:spcPts val="0"/>
              </a:spcAft>
            </a:pPr>
            <a:r>
              <a:rPr lang="en-US" dirty="0"/>
              <a:t>The technical cycle is about products that are used, not consumed. Materials are refined or manufactured and looks on how materials can remain in use. Below circular strategies are illustrated in order of importance. </a:t>
            </a:r>
          </a:p>
          <a:p>
            <a:pPr algn="just">
              <a:lnSpc>
                <a:spcPct val="120000"/>
              </a:lnSpc>
              <a:spcBef>
                <a:spcPts val="0"/>
              </a:spcBef>
              <a:spcAft>
                <a:spcPts val="0"/>
              </a:spcAft>
            </a:pPr>
            <a:endParaRPr lang="en-US" dirty="0"/>
          </a:p>
          <a:p>
            <a:pPr lvl="1" algn="just">
              <a:lnSpc>
                <a:spcPct val="120000"/>
              </a:lnSpc>
              <a:spcBef>
                <a:spcPts val="0"/>
              </a:spcBef>
              <a:spcAft>
                <a:spcPts val="0"/>
              </a:spcAft>
              <a:buFont typeface="Arial" panose="020B0604020202020204" pitchFamily="34" charset="0"/>
              <a:buChar char="•"/>
            </a:pPr>
            <a:r>
              <a:rPr lang="en-US" b="1" dirty="0"/>
              <a:t>Sharing</a:t>
            </a:r>
            <a:r>
              <a:rPr lang="en-US" dirty="0"/>
              <a:t>: People tend to buy products that use only temporary. Sharing or rental services of goods can also increase social usefulness. </a:t>
            </a:r>
          </a:p>
          <a:p>
            <a:pPr lvl="1" algn="just">
              <a:lnSpc>
                <a:spcPct val="120000"/>
              </a:lnSpc>
              <a:spcBef>
                <a:spcPts val="0"/>
              </a:spcBef>
              <a:spcAft>
                <a:spcPts val="0"/>
              </a:spcAft>
              <a:buFont typeface="Arial" panose="020B0604020202020204" pitchFamily="34" charset="0"/>
              <a:buChar char="•"/>
            </a:pPr>
            <a:r>
              <a:rPr lang="en-US" b="1" dirty="0"/>
              <a:t>Reuse/Redistribute</a:t>
            </a:r>
            <a:r>
              <a:rPr lang="en-US" dirty="0"/>
              <a:t>: Reusing a product for different or same purpose. Redistributing products no longer needed to another target.</a:t>
            </a:r>
          </a:p>
          <a:p>
            <a:pPr lvl="1" algn="just">
              <a:lnSpc>
                <a:spcPct val="120000"/>
              </a:lnSpc>
              <a:spcBef>
                <a:spcPts val="0"/>
              </a:spcBef>
              <a:spcAft>
                <a:spcPts val="0"/>
              </a:spcAft>
              <a:buFont typeface="Arial" panose="020B0604020202020204" pitchFamily="34" charset="0"/>
              <a:buChar char="•"/>
            </a:pPr>
            <a:r>
              <a:rPr lang="en-US" b="1" dirty="0"/>
              <a:t>Refurbish/ Remanufacture</a:t>
            </a:r>
            <a:r>
              <a:rPr lang="en-US" dirty="0"/>
              <a:t>: Products are designed in a way that are easy to repair or remanufactured. Refurbish includes the replacement or repair of components to keep the product in use. Remanufacture returns a used product after intensive work in a like-new state and with the same or improved performance than when it was new</a:t>
            </a:r>
          </a:p>
          <a:p>
            <a:pPr lvl="1" algn="just">
              <a:lnSpc>
                <a:spcPct val="120000"/>
              </a:lnSpc>
              <a:spcBef>
                <a:spcPts val="0"/>
              </a:spcBef>
              <a:spcAft>
                <a:spcPts val="0"/>
              </a:spcAft>
              <a:buFont typeface="Arial" panose="020B0604020202020204" pitchFamily="34" charset="0"/>
              <a:buChar char="•"/>
            </a:pPr>
            <a:r>
              <a:rPr lang="en-US" b="1" dirty="0"/>
              <a:t>Recycling: </a:t>
            </a:r>
            <a:r>
              <a:rPr lang="en-US" dirty="0"/>
              <a:t>Recycling is used as a last resort in circular economy</a:t>
            </a:r>
          </a:p>
        </p:txBody>
      </p:sp>
      <p:graphicFrame>
        <p:nvGraphicFramePr>
          <p:cNvPr id="4" name="Διάγραμμα 3">
            <a:extLst>
              <a:ext uri="{FF2B5EF4-FFF2-40B4-BE49-F238E27FC236}">
                <a16:creationId xmlns:a16="http://schemas.microsoft.com/office/drawing/2014/main" id="{EC3E055E-C430-48D7-A546-9CB5B42D8972}"/>
              </a:ext>
            </a:extLst>
          </p:cNvPr>
          <p:cNvGraphicFramePr/>
          <p:nvPr>
            <p:extLst>
              <p:ext uri="{D42A27DB-BD31-4B8C-83A1-F6EECF244321}">
                <p14:modId xmlns:p14="http://schemas.microsoft.com/office/powerpoint/2010/main" val="904989808"/>
              </p:ext>
            </p:extLst>
          </p:nvPr>
        </p:nvGraphicFramePr>
        <p:xfrm>
          <a:off x="868137" y="1845734"/>
          <a:ext cx="4754880" cy="4136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64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5A5D40-DFB1-4D05-A410-95C37925C668}"/>
              </a:ext>
            </a:extLst>
          </p:cNvPr>
          <p:cNvSpPr>
            <a:spLocks noGrp="1"/>
          </p:cNvSpPr>
          <p:nvPr>
            <p:ph type="title"/>
          </p:nvPr>
        </p:nvSpPr>
        <p:spPr>
          <a:xfrm>
            <a:off x="1066800" y="406617"/>
            <a:ext cx="10058400" cy="1450757"/>
          </a:xfrm>
        </p:spPr>
        <p:txBody>
          <a:bodyPr>
            <a:normAutofit/>
          </a:bodyPr>
          <a:lstStyle/>
          <a:p>
            <a:pPr algn="ctr"/>
            <a:r>
              <a:rPr lang="en-US" sz="4400" dirty="0"/>
              <a:t>Circular in Agribusiness Sector </a:t>
            </a:r>
          </a:p>
        </p:txBody>
      </p:sp>
      <p:sp>
        <p:nvSpPr>
          <p:cNvPr id="5" name="Ορθογώνιο: Στρογγύλεμα γωνιών 4">
            <a:extLst>
              <a:ext uri="{FF2B5EF4-FFF2-40B4-BE49-F238E27FC236}">
                <a16:creationId xmlns:a16="http://schemas.microsoft.com/office/drawing/2014/main" id="{2A4A9BC9-089B-4833-9C48-1F4A213066F9}"/>
              </a:ext>
            </a:extLst>
          </p:cNvPr>
          <p:cNvSpPr/>
          <p:nvPr/>
        </p:nvSpPr>
        <p:spPr>
          <a:xfrm>
            <a:off x="496357" y="3012529"/>
            <a:ext cx="7047443" cy="199072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The science, art, or practice of cultivating the soils, producing crops and raising livestock in which resource use is optimized in closed loops and the systems are powered by renewable resources. </a:t>
            </a:r>
          </a:p>
        </p:txBody>
      </p:sp>
      <p:pic>
        <p:nvPicPr>
          <p:cNvPr id="6" name="Picture 5"/>
          <p:cNvPicPr>
            <a:picLocks noChangeAspect="1"/>
          </p:cNvPicPr>
          <p:nvPr/>
        </p:nvPicPr>
        <p:blipFill>
          <a:blip r:embed="rId2"/>
          <a:stretch>
            <a:fillRect/>
          </a:stretch>
        </p:blipFill>
        <p:spPr>
          <a:xfrm>
            <a:off x="7756250" y="2281623"/>
            <a:ext cx="4078577" cy="3029975"/>
          </a:xfrm>
          <a:prstGeom prst="rect">
            <a:avLst/>
          </a:prstGeom>
        </p:spPr>
      </p:pic>
    </p:spTree>
    <p:extLst>
      <p:ext uri="{BB962C8B-B14F-4D97-AF65-F5344CB8AC3E}">
        <p14:creationId xmlns:p14="http://schemas.microsoft.com/office/powerpoint/2010/main" val="38589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1A4C1E-15DA-4DD5-B5AD-9F4B43AB5820}"/>
              </a:ext>
            </a:extLst>
          </p:cNvPr>
          <p:cNvSpPr>
            <a:spLocks noGrp="1"/>
          </p:cNvSpPr>
          <p:nvPr>
            <p:ph type="title"/>
          </p:nvPr>
        </p:nvSpPr>
        <p:spPr/>
        <p:txBody>
          <a:bodyPr/>
          <a:lstStyle/>
          <a:p>
            <a:pPr algn="ctr"/>
            <a:r>
              <a:rPr lang="en-US" dirty="0"/>
              <a:t>Circular Economy Principles </a:t>
            </a:r>
          </a:p>
        </p:txBody>
      </p:sp>
      <p:pic>
        <p:nvPicPr>
          <p:cNvPr id="6" name="Εικόνα 5">
            <a:extLst>
              <a:ext uri="{FF2B5EF4-FFF2-40B4-BE49-F238E27FC236}">
                <a16:creationId xmlns:a16="http://schemas.microsoft.com/office/drawing/2014/main" id="{012171F2-FA9B-4791-BFA0-3A2C515C5D87}"/>
              </a:ext>
            </a:extLst>
          </p:cNvPr>
          <p:cNvPicPr>
            <a:picLocks noChangeAspect="1"/>
          </p:cNvPicPr>
          <p:nvPr/>
        </p:nvPicPr>
        <p:blipFill>
          <a:blip r:embed="rId2"/>
          <a:stretch>
            <a:fillRect/>
          </a:stretch>
        </p:blipFill>
        <p:spPr>
          <a:xfrm>
            <a:off x="1469458" y="1910531"/>
            <a:ext cx="1347333" cy="4237087"/>
          </a:xfrm>
          <a:prstGeom prst="rect">
            <a:avLst/>
          </a:prstGeom>
        </p:spPr>
      </p:pic>
      <p:sp>
        <p:nvSpPr>
          <p:cNvPr id="7" name="TextBox 6">
            <a:extLst>
              <a:ext uri="{FF2B5EF4-FFF2-40B4-BE49-F238E27FC236}">
                <a16:creationId xmlns:a16="http://schemas.microsoft.com/office/drawing/2014/main" id="{F9D99249-9526-469B-88AC-38AEE96E7BDB}"/>
              </a:ext>
            </a:extLst>
          </p:cNvPr>
          <p:cNvSpPr txBox="1"/>
          <p:nvPr/>
        </p:nvSpPr>
        <p:spPr>
          <a:xfrm>
            <a:off x="3576964" y="1842135"/>
            <a:ext cx="8291186" cy="984885"/>
          </a:xfrm>
          <a:prstGeom prst="rect">
            <a:avLst/>
          </a:prstGeom>
          <a:noFill/>
        </p:spPr>
        <p:txBody>
          <a:bodyPr wrap="square" rtlCol="0">
            <a:spAutoFit/>
          </a:bodyPr>
          <a:lstStyle/>
          <a:p>
            <a:r>
              <a:rPr lang="en-US" sz="1600" b="1" dirty="0">
                <a:latin typeface="Cambria" panose="02040503050406030204" pitchFamily="18" charset="0"/>
                <a:ea typeface="Cambria" panose="02040503050406030204" pitchFamily="18" charset="0"/>
              </a:rPr>
              <a:t>Eliminating Waste and Pollution</a:t>
            </a:r>
            <a:endParaRPr lang="el-GR" sz="1600" b="1" dirty="0">
              <a:latin typeface="Cambria" panose="02040503050406030204" pitchFamily="18" charset="0"/>
              <a:ea typeface="Cambria" panose="02040503050406030204" pitchFamily="18" charset="0"/>
            </a:endParaRPr>
          </a:p>
          <a:p>
            <a:r>
              <a:rPr lang="en-US" sz="1400" dirty="0">
                <a:latin typeface="Cambria" panose="02040503050406030204" pitchFamily="18" charset="0"/>
                <a:ea typeface="Cambria" panose="02040503050406030204" pitchFamily="18" charset="0"/>
              </a:rPr>
              <a:t>The pollution of air, land and water should be avoided. Chemicals are replaced by natural products or processes when available and renewable energy is utilized. Processes and technologies that extend products shelf life can further reduce food waste. </a:t>
            </a:r>
          </a:p>
        </p:txBody>
      </p:sp>
      <p:sp>
        <p:nvSpPr>
          <p:cNvPr id="8" name="TextBox 7">
            <a:extLst>
              <a:ext uri="{FF2B5EF4-FFF2-40B4-BE49-F238E27FC236}">
                <a16:creationId xmlns:a16="http://schemas.microsoft.com/office/drawing/2014/main" id="{4569717A-CF03-42BB-BAD6-113E5BB35842}"/>
              </a:ext>
            </a:extLst>
          </p:cNvPr>
          <p:cNvSpPr txBox="1"/>
          <p:nvPr/>
        </p:nvSpPr>
        <p:spPr>
          <a:xfrm>
            <a:off x="3576964" y="3337560"/>
            <a:ext cx="8291186" cy="830997"/>
          </a:xfrm>
          <a:prstGeom prst="rect">
            <a:avLst/>
          </a:prstGeom>
          <a:noFill/>
        </p:spPr>
        <p:txBody>
          <a:bodyPr wrap="square" rtlCol="0">
            <a:spAutoFit/>
          </a:bodyPr>
          <a:lstStyle/>
          <a:p>
            <a:r>
              <a:rPr lang="en-US" sz="1600" b="1" dirty="0">
                <a:latin typeface="Cambria" panose="02040503050406030204" pitchFamily="18" charset="0"/>
                <a:ea typeface="Cambria" panose="02040503050406030204" pitchFamily="18" charset="0"/>
              </a:rPr>
              <a:t>Preserve value over time</a:t>
            </a:r>
          </a:p>
          <a:p>
            <a:r>
              <a:rPr lang="en-US" sz="1600" dirty="0">
                <a:latin typeface="Cambria" panose="02040503050406030204" pitchFamily="18" charset="0"/>
                <a:ea typeface="Cambria" panose="02040503050406030204" pitchFamily="18" charset="0"/>
              </a:rPr>
              <a:t>Products design aims to keep them in the technical cycle as long as possible. Biological materials should effectively be used and return to nature for regeneration</a:t>
            </a:r>
          </a:p>
        </p:txBody>
      </p:sp>
      <p:sp>
        <p:nvSpPr>
          <p:cNvPr id="9" name="TextBox 8">
            <a:extLst>
              <a:ext uri="{FF2B5EF4-FFF2-40B4-BE49-F238E27FC236}">
                <a16:creationId xmlns:a16="http://schemas.microsoft.com/office/drawing/2014/main" id="{1A06D488-6946-4046-94B7-C323BCC7403E}"/>
              </a:ext>
            </a:extLst>
          </p:cNvPr>
          <p:cNvSpPr txBox="1"/>
          <p:nvPr/>
        </p:nvSpPr>
        <p:spPr>
          <a:xfrm>
            <a:off x="3576964" y="4994910"/>
            <a:ext cx="8291186" cy="1077218"/>
          </a:xfrm>
          <a:prstGeom prst="rect">
            <a:avLst/>
          </a:prstGeom>
          <a:noFill/>
        </p:spPr>
        <p:txBody>
          <a:bodyPr wrap="square" rtlCol="0">
            <a:spAutoFit/>
          </a:bodyPr>
          <a:lstStyle/>
          <a:p>
            <a:r>
              <a:rPr lang="en-US" sz="1600" b="1" dirty="0">
                <a:latin typeface="Cambria" panose="02040503050406030204" pitchFamily="18" charset="0"/>
                <a:ea typeface="Cambria" panose="02040503050406030204" pitchFamily="18" charset="0"/>
              </a:rPr>
              <a:t>Regeneration of Nature</a:t>
            </a:r>
          </a:p>
          <a:p>
            <a:r>
              <a:rPr lang="en-US" sz="1600" dirty="0">
                <a:latin typeface="Cambria" panose="02040503050406030204" pitchFamily="18" charset="0"/>
                <a:ea typeface="Cambria" panose="02040503050406030204" pitchFamily="18" charset="0"/>
              </a:rPr>
              <a:t>Employ farming practices that rebuild soils, regenerate forests, increase biodiversity and returns valuable nutrients back to the natural system.</a:t>
            </a:r>
          </a:p>
          <a:p>
            <a:r>
              <a:rPr lang="en-US" sz="1600" dirty="0">
                <a:latin typeface="Cambria" panose="02040503050406030204" pitchFamily="18" charset="0"/>
                <a:ea typeface="Cambria" panose="02040503050406030204" pitchFamily="18" charset="0"/>
              </a:rPr>
              <a:t> </a:t>
            </a:r>
            <a:endParaRPr lang="en-US"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367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0FC7D-3C32-4FAA-A732-554DCF82655B}"/>
              </a:ext>
            </a:extLst>
          </p:cNvPr>
          <p:cNvSpPr>
            <a:spLocks noGrp="1"/>
          </p:cNvSpPr>
          <p:nvPr>
            <p:ph type="title"/>
          </p:nvPr>
        </p:nvSpPr>
        <p:spPr/>
        <p:txBody>
          <a:bodyPr/>
          <a:lstStyle/>
          <a:p>
            <a:r>
              <a:rPr lang="en-US" dirty="0"/>
              <a:t>Benefits of Circular Agriculture</a:t>
            </a:r>
          </a:p>
        </p:txBody>
      </p:sp>
      <p:sp>
        <p:nvSpPr>
          <p:cNvPr id="3" name="Θέση περιεχομένου 2">
            <a:extLst>
              <a:ext uri="{FF2B5EF4-FFF2-40B4-BE49-F238E27FC236}">
                <a16:creationId xmlns:a16="http://schemas.microsoft.com/office/drawing/2014/main" id="{15003948-B8D9-436D-B2A5-F2B59FD91E63}"/>
              </a:ext>
            </a:extLst>
          </p:cNvPr>
          <p:cNvSpPr>
            <a:spLocks noGrp="1"/>
          </p:cNvSpPr>
          <p:nvPr>
            <p:ph idx="1"/>
          </p:nvPr>
        </p:nvSpPr>
        <p:spPr/>
        <p:txBody>
          <a:bodyPr>
            <a:normAutofit/>
          </a:bodyPr>
          <a:lstStyle/>
          <a:p>
            <a:pPr marL="541338" lvl="1" indent="-341313">
              <a:lnSpc>
                <a:spcPct val="150000"/>
              </a:lnSpc>
              <a:buClr>
                <a:srgbClr val="7030A0"/>
              </a:buClr>
              <a:buFont typeface="Wingdings" panose="05000000000000000000" pitchFamily="2" charset="2"/>
              <a:buChar char="q"/>
            </a:pPr>
            <a:r>
              <a:rPr lang="en-US" sz="2000" dirty="0"/>
              <a:t>Has the potential for </a:t>
            </a:r>
            <a:r>
              <a:rPr lang="en-US" sz="2000" b="1" dirty="0">
                <a:solidFill>
                  <a:srgbClr val="7030A0"/>
                </a:solidFill>
              </a:rPr>
              <a:t>net-zero emissions </a:t>
            </a:r>
            <a:r>
              <a:rPr lang="en-US" sz="2000" dirty="0"/>
              <a:t>or even positive environmental impact</a:t>
            </a:r>
          </a:p>
          <a:p>
            <a:pPr marL="541338" lvl="1" indent="-341313">
              <a:lnSpc>
                <a:spcPct val="150000"/>
              </a:lnSpc>
              <a:buClr>
                <a:srgbClr val="7030A0"/>
              </a:buClr>
              <a:buFont typeface="Wingdings" panose="05000000000000000000" pitchFamily="2" charset="2"/>
              <a:buChar char="q"/>
            </a:pPr>
            <a:r>
              <a:rPr lang="en-US" sz="2000" b="1" dirty="0">
                <a:solidFill>
                  <a:srgbClr val="7030A0"/>
                </a:solidFill>
              </a:rPr>
              <a:t>Efficient use </a:t>
            </a:r>
            <a:r>
              <a:rPr lang="en-US" sz="2000" dirty="0"/>
              <a:t>of resources minimizing the cost of farming inputs</a:t>
            </a:r>
          </a:p>
          <a:p>
            <a:pPr marL="541338" lvl="1" indent="-341313">
              <a:lnSpc>
                <a:spcPct val="150000"/>
              </a:lnSpc>
              <a:buClr>
                <a:srgbClr val="7030A0"/>
              </a:buClr>
              <a:buFont typeface="Wingdings" panose="05000000000000000000" pitchFamily="2" charset="2"/>
              <a:buChar char="q"/>
            </a:pPr>
            <a:r>
              <a:rPr lang="en-US" sz="2000" dirty="0"/>
              <a:t>The feedback-rich system can </a:t>
            </a:r>
            <a:r>
              <a:rPr lang="en-US" sz="2000" b="1" dirty="0">
                <a:solidFill>
                  <a:srgbClr val="7030A0"/>
                </a:solidFill>
              </a:rPr>
              <a:t>improve soil fertility and biodiversity</a:t>
            </a:r>
            <a:r>
              <a:rPr lang="en-US" sz="2000" dirty="0"/>
              <a:t>, having the potential to reduce the required amount of fertilizers and pesticides </a:t>
            </a:r>
          </a:p>
          <a:p>
            <a:pPr marL="541338" lvl="1" indent="-341313">
              <a:lnSpc>
                <a:spcPct val="150000"/>
              </a:lnSpc>
              <a:buClr>
                <a:srgbClr val="7030A0"/>
              </a:buClr>
              <a:buFont typeface="Wingdings" panose="05000000000000000000" pitchFamily="2" charset="2"/>
              <a:buChar char="q"/>
            </a:pPr>
            <a:r>
              <a:rPr lang="en-US" sz="2000" dirty="0"/>
              <a:t>Farmer has diverse source of income providing </a:t>
            </a:r>
            <a:r>
              <a:rPr lang="en-US" sz="2000" b="1" dirty="0">
                <a:solidFill>
                  <a:srgbClr val="7030A0"/>
                </a:solidFill>
              </a:rPr>
              <a:t>economic stability</a:t>
            </a:r>
            <a:r>
              <a:rPr lang="en-US" sz="2000" dirty="0"/>
              <a:t>, by selling the by-products and producing different crop/livestock</a:t>
            </a:r>
          </a:p>
          <a:p>
            <a:pPr marL="541338" lvl="1" indent="-341313">
              <a:lnSpc>
                <a:spcPct val="150000"/>
              </a:lnSpc>
              <a:buClr>
                <a:srgbClr val="7030A0"/>
              </a:buClr>
              <a:buFont typeface="Wingdings" panose="05000000000000000000" pitchFamily="2" charset="2"/>
              <a:buChar char="q"/>
            </a:pPr>
            <a:r>
              <a:rPr lang="en-US" sz="2000" b="1" dirty="0">
                <a:solidFill>
                  <a:srgbClr val="7030A0"/>
                </a:solidFill>
              </a:rPr>
              <a:t>Reduce </a:t>
            </a:r>
            <a:r>
              <a:rPr lang="en-US" sz="2000" dirty="0"/>
              <a:t>the amount of food waste </a:t>
            </a:r>
          </a:p>
          <a:p>
            <a:pPr>
              <a:lnSpc>
                <a:spcPct val="150000"/>
              </a:lnSpc>
              <a:buFont typeface="Wingdings" panose="05000000000000000000" pitchFamily="2" charset="2"/>
              <a:buChar char="§"/>
            </a:pPr>
            <a:endParaRPr lang="en-US" dirty="0"/>
          </a:p>
        </p:txBody>
      </p:sp>
    </p:spTree>
    <p:extLst>
      <p:ext uri="{BB962C8B-B14F-4D97-AF65-F5344CB8AC3E}">
        <p14:creationId xmlns:p14="http://schemas.microsoft.com/office/powerpoint/2010/main" val="35792191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Facet</Template>
  <TotalTime>812</TotalTime>
  <Words>1827</Words>
  <Application>Microsoft Office PowerPoint</Application>
  <PresentationFormat>Widescreen</PresentationFormat>
  <Paragraphs>144</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Bahnschrift SemiLight</vt:lpstr>
      <vt:lpstr>Calibri</vt:lpstr>
      <vt:lpstr>Calibri Light</vt:lpstr>
      <vt:lpstr>Cambria</vt:lpstr>
      <vt:lpstr>DejaVuSans-Bold</vt:lpstr>
      <vt:lpstr>Wingdings</vt:lpstr>
      <vt:lpstr>Custom Design</vt:lpstr>
      <vt:lpstr>Retrospect</vt:lpstr>
      <vt:lpstr> </vt:lpstr>
      <vt:lpstr>Current Production </vt:lpstr>
      <vt:lpstr>Linear Economy</vt:lpstr>
      <vt:lpstr>Circular Economy </vt:lpstr>
      <vt:lpstr>Biological Cycle </vt:lpstr>
      <vt:lpstr>Technical Cycle </vt:lpstr>
      <vt:lpstr>Circular in Agribusiness Sector </vt:lpstr>
      <vt:lpstr>Circular Economy Principles </vt:lpstr>
      <vt:lpstr>Benefits of Circular Agriculture</vt:lpstr>
      <vt:lpstr>Limitations of Circular Agriculture</vt:lpstr>
      <vt:lpstr>Steps Towards Circularity (1) </vt:lpstr>
      <vt:lpstr>Steps Towards Circularity (2) </vt:lpstr>
      <vt:lpstr>Steps Towards Circularity (3)</vt:lpstr>
      <vt:lpstr>Steps Towards Circularity (4)</vt:lpstr>
      <vt:lpstr>Steps Towards Circularity (5)</vt:lpstr>
      <vt:lpstr>Circular Practices </vt:lpstr>
      <vt:lpstr>Circular Practices </vt:lpstr>
      <vt:lpstr>Current examples of circular agriculture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Irene Voukkali</cp:lastModifiedBy>
  <cp:revision>37</cp:revision>
  <dcterms:created xsi:type="dcterms:W3CDTF">2018-11-05T14:13:47Z</dcterms:created>
  <dcterms:modified xsi:type="dcterms:W3CDTF">2023-09-09T10:28:52Z</dcterms:modified>
</cp:coreProperties>
</file>